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Baloo 2"/>
      <p:regular r:id="rId13"/>
      <p:bold r:id="rId14"/>
    </p:embeddedFont>
    <p:embeddedFont>
      <p:font typeface="Averia Serif Libre"/>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Baloo2-regular.fntdata"/><Relationship Id="rId12" Type="http://schemas.openxmlformats.org/officeDocument/2006/relationships/slide" Target="slides/slide8.xml"/><Relationship Id="rId15" Type="http://schemas.openxmlformats.org/officeDocument/2006/relationships/font" Target="fonts/AveriaSerifLibre-regular.fntdata"/><Relationship Id="rId14" Type="http://schemas.openxmlformats.org/officeDocument/2006/relationships/font" Target="fonts/Baloo2-bold.fntdata"/><Relationship Id="rId17" Type="http://schemas.openxmlformats.org/officeDocument/2006/relationships/font" Target="fonts/AveriaSerifLibre-italic.fntdata"/><Relationship Id="rId16" Type="http://schemas.openxmlformats.org/officeDocument/2006/relationships/font" Target="fonts/AveriaSerifLibre-bold.fntdata"/><Relationship Id="rId18" Type="http://schemas.openxmlformats.org/officeDocument/2006/relationships/font" Target="fonts/AveriaSerifLibre-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3d9f8ba3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3d9f8ba33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2336377b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2336377b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18dc4ee7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18dc4ee7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8dc4ee73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18dc4ee73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5.png"/><Relationship Id="rId8"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234164" y="1623893"/>
            <a:ext cx="4675800" cy="25050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234164" y="4128790"/>
            <a:ext cx="4675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2766597" y="-1212865"/>
            <a:ext cx="5104500" cy="7569227"/>
          </a:xfrm>
          <a:custGeom>
            <a:rect b="b" l="l" r="r" t="t"/>
            <a:pathLst>
              <a:path extrusionOk="0" h="194282" w="131019">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824323" y="-263272"/>
            <a:ext cx="5062423" cy="6177965"/>
          </a:xfrm>
          <a:custGeom>
            <a:rect b="b" l="l" r="r" t="t"/>
            <a:pathLst>
              <a:path extrusionOk="0" h="158572" w="129939">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11"/>
          <p:cNvSpPr txBox="1"/>
          <p:nvPr>
            <p:ph hasCustomPrompt="1" type="title"/>
          </p:nvPr>
        </p:nvSpPr>
        <p:spPr>
          <a:xfrm>
            <a:off x="2099750" y="1615325"/>
            <a:ext cx="4944600" cy="1415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p:nvPr>
            <p:ph idx="1" type="subTitle"/>
          </p:nvPr>
        </p:nvSpPr>
        <p:spPr>
          <a:xfrm>
            <a:off x="2099750" y="3031075"/>
            <a:ext cx="49446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95" name="Google Shape;95;p11"/>
          <p:cNvPicPr preferRelativeResize="0"/>
          <p:nvPr/>
        </p:nvPicPr>
        <p:blipFill>
          <a:blip r:embed="rId2">
            <a:alphaModFix/>
          </a:blip>
          <a:stretch>
            <a:fillRect/>
          </a:stretch>
        </p:blipFill>
        <p:spPr>
          <a:xfrm flipH="1">
            <a:off x="7196892" y="539500"/>
            <a:ext cx="3911360" cy="4064501"/>
          </a:xfrm>
          <a:prstGeom prst="rect">
            <a:avLst/>
          </a:prstGeom>
          <a:noFill/>
          <a:ln>
            <a:noFill/>
          </a:ln>
        </p:spPr>
      </p:pic>
      <p:sp>
        <p:nvSpPr>
          <p:cNvPr id="96" name="Google Shape;96;p11"/>
          <p:cNvSpPr/>
          <p:nvPr/>
        </p:nvSpPr>
        <p:spPr>
          <a:xfrm flipH="1">
            <a:off x="-2120145" y="1115328"/>
            <a:ext cx="5062423" cy="6177965"/>
          </a:xfrm>
          <a:custGeom>
            <a:rect b="b" l="l" r="r" t="t"/>
            <a:pathLst>
              <a:path extrusionOk="0" h="158572" w="129939">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1"/>
          <p:cNvPicPr preferRelativeResize="0"/>
          <p:nvPr/>
        </p:nvPicPr>
        <p:blipFill>
          <a:blip r:embed="rId3">
            <a:alphaModFix/>
          </a:blip>
          <a:stretch>
            <a:fillRect/>
          </a:stretch>
        </p:blipFill>
        <p:spPr>
          <a:xfrm flipH="1" rot="1136944">
            <a:off x="-102923" y="3829984"/>
            <a:ext cx="1539502" cy="1911829"/>
          </a:xfrm>
          <a:prstGeom prst="rect">
            <a:avLst/>
          </a:prstGeom>
          <a:noFill/>
          <a:ln>
            <a:noFill/>
          </a:ln>
        </p:spPr>
      </p:pic>
      <p:pic>
        <p:nvPicPr>
          <p:cNvPr id="98" name="Google Shape;98;p11"/>
          <p:cNvPicPr preferRelativeResize="0"/>
          <p:nvPr/>
        </p:nvPicPr>
        <p:blipFill>
          <a:blip r:embed="rId4">
            <a:alphaModFix/>
          </a:blip>
          <a:stretch>
            <a:fillRect/>
          </a:stretch>
        </p:blipFill>
        <p:spPr>
          <a:xfrm flipH="1">
            <a:off x="-371628" y="-2"/>
            <a:ext cx="2014625" cy="2167358"/>
          </a:xfrm>
          <a:prstGeom prst="rect">
            <a:avLst/>
          </a:prstGeom>
          <a:noFill/>
          <a:ln>
            <a:noFill/>
          </a:ln>
        </p:spPr>
      </p:pic>
      <p:pic>
        <p:nvPicPr>
          <p:cNvPr id="99" name="Google Shape;99;p11"/>
          <p:cNvPicPr preferRelativeResize="0"/>
          <p:nvPr/>
        </p:nvPicPr>
        <p:blipFill>
          <a:blip r:embed="rId5">
            <a:alphaModFix/>
          </a:blip>
          <a:stretch>
            <a:fillRect/>
          </a:stretch>
        </p:blipFill>
        <p:spPr>
          <a:xfrm flipH="1">
            <a:off x="1228438" y="3607525"/>
            <a:ext cx="817389" cy="2332450"/>
          </a:xfrm>
          <a:prstGeom prst="rect">
            <a:avLst/>
          </a:prstGeom>
          <a:noFill/>
          <a:ln>
            <a:noFill/>
          </a:ln>
        </p:spPr>
      </p:pic>
      <p:pic>
        <p:nvPicPr>
          <p:cNvPr id="100" name="Google Shape;100;p11"/>
          <p:cNvPicPr preferRelativeResize="0"/>
          <p:nvPr/>
        </p:nvPicPr>
        <p:blipFill>
          <a:blip r:embed="rId6">
            <a:alphaModFix/>
          </a:blip>
          <a:stretch>
            <a:fillRect/>
          </a:stretch>
        </p:blipFill>
        <p:spPr>
          <a:xfrm flipH="1" rot="-8100075">
            <a:off x="815539" y="1590706"/>
            <a:ext cx="364095" cy="461187"/>
          </a:xfrm>
          <a:prstGeom prst="rect">
            <a:avLst/>
          </a:prstGeom>
          <a:noFill/>
          <a:ln>
            <a:noFill/>
          </a:ln>
        </p:spPr>
      </p:pic>
      <p:pic>
        <p:nvPicPr>
          <p:cNvPr id="101" name="Google Shape;101;p11"/>
          <p:cNvPicPr preferRelativeResize="0"/>
          <p:nvPr/>
        </p:nvPicPr>
        <p:blipFill>
          <a:blip r:embed="rId7">
            <a:alphaModFix/>
          </a:blip>
          <a:stretch>
            <a:fillRect/>
          </a:stretch>
        </p:blipFill>
        <p:spPr>
          <a:xfrm flipH="1" rot="-5051212">
            <a:off x="707717" y="2359775"/>
            <a:ext cx="375620" cy="475800"/>
          </a:xfrm>
          <a:prstGeom prst="rect">
            <a:avLst/>
          </a:prstGeom>
          <a:noFill/>
          <a:ln>
            <a:noFill/>
          </a:ln>
        </p:spPr>
      </p:pic>
      <p:pic>
        <p:nvPicPr>
          <p:cNvPr id="102" name="Google Shape;102;p11"/>
          <p:cNvPicPr preferRelativeResize="0"/>
          <p:nvPr/>
        </p:nvPicPr>
        <p:blipFill>
          <a:blip r:embed="rId8">
            <a:alphaModFix/>
          </a:blip>
          <a:stretch>
            <a:fillRect/>
          </a:stretch>
        </p:blipFill>
        <p:spPr>
          <a:xfrm rot="-1167304">
            <a:off x="719075" y="3082294"/>
            <a:ext cx="556999" cy="134768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4" name="Shape 104"/>
        <p:cNvGrpSpPr/>
        <p:nvPr/>
      </p:nvGrpSpPr>
      <p:grpSpPr>
        <a:xfrm>
          <a:off x="0" y="0"/>
          <a:ext cx="0" cy="0"/>
          <a:chOff x="0" y="0"/>
          <a:chExt cx="0" cy="0"/>
        </a:xfrm>
      </p:grpSpPr>
      <p:sp>
        <p:nvSpPr>
          <p:cNvPr id="105" name="Google Shape;10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13"/>
          <p:cNvSpPr txBox="1"/>
          <p:nvPr>
            <p:ph idx="1" type="subTitle"/>
          </p:nvPr>
        </p:nvSpPr>
        <p:spPr>
          <a:xfrm>
            <a:off x="2151268" y="2175711"/>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13"/>
          <p:cNvSpPr txBox="1"/>
          <p:nvPr>
            <p:ph idx="2" type="subTitle"/>
          </p:nvPr>
        </p:nvSpPr>
        <p:spPr>
          <a:xfrm>
            <a:off x="5810213" y="2175711"/>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 name="Google Shape;108;p13"/>
          <p:cNvSpPr txBox="1"/>
          <p:nvPr>
            <p:ph idx="3" type="subTitle"/>
          </p:nvPr>
        </p:nvSpPr>
        <p:spPr>
          <a:xfrm>
            <a:off x="2151268" y="3592401"/>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 name="Google Shape;109;p13"/>
          <p:cNvSpPr txBox="1"/>
          <p:nvPr>
            <p:ph idx="4" type="subTitle"/>
          </p:nvPr>
        </p:nvSpPr>
        <p:spPr>
          <a:xfrm>
            <a:off x="5810213" y="3592401"/>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 name="Google Shape;110;p13"/>
          <p:cNvSpPr txBox="1"/>
          <p:nvPr>
            <p:ph hasCustomPrompt="1" idx="5" type="title"/>
          </p:nvPr>
        </p:nvSpPr>
        <p:spPr>
          <a:xfrm>
            <a:off x="1218246" y="21152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6" type="title"/>
          </p:nvPr>
        </p:nvSpPr>
        <p:spPr>
          <a:xfrm>
            <a:off x="1218246" y="35345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7" type="title"/>
          </p:nvPr>
        </p:nvSpPr>
        <p:spPr>
          <a:xfrm>
            <a:off x="4878771" y="21152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hasCustomPrompt="1" idx="8" type="title"/>
          </p:nvPr>
        </p:nvSpPr>
        <p:spPr>
          <a:xfrm>
            <a:off x="4878771" y="35345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idx="9" type="subTitle"/>
          </p:nvPr>
        </p:nvSpPr>
        <p:spPr>
          <a:xfrm>
            <a:off x="2151268" y="1920886"/>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15" name="Google Shape;115;p13"/>
          <p:cNvSpPr txBox="1"/>
          <p:nvPr>
            <p:ph idx="13" type="subTitle"/>
          </p:nvPr>
        </p:nvSpPr>
        <p:spPr>
          <a:xfrm>
            <a:off x="5810213" y="1920886"/>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16" name="Google Shape;116;p13"/>
          <p:cNvSpPr txBox="1"/>
          <p:nvPr>
            <p:ph idx="14" type="subTitle"/>
          </p:nvPr>
        </p:nvSpPr>
        <p:spPr>
          <a:xfrm>
            <a:off x="2151268" y="33376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17" name="Google Shape;117;p13"/>
          <p:cNvSpPr txBox="1"/>
          <p:nvPr>
            <p:ph idx="15" type="subTitle"/>
          </p:nvPr>
        </p:nvSpPr>
        <p:spPr>
          <a:xfrm>
            <a:off x="5810213" y="33376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118" name="Google Shape;118;p13"/>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flipH="1" rot="-2700148">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26" name="Shape 126"/>
        <p:cNvGrpSpPr/>
        <p:nvPr/>
      </p:nvGrpSpPr>
      <p:grpSpPr>
        <a:xfrm>
          <a:off x="0" y="0"/>
          <a:ext cx="0" cy="0"/>
          <a:chOff x="0" y="0"/>
          <a:chExt cx="0" cy="0"/>
        </a:xfrm>
      </p:grpSpPr>
      <p:sp>
        <p:nvSpPr>
          <p:cNvPr id="127" name="Google Shape;127;p14"/>
          <p:cNvSpPr txBox="1"/>
          <p:nvPr>
            <p:ph type="title"/>
          </p:nvPr>
        </p:nvSpPr>
        <p:spPr>
          <a:xfrm>
            <a:off x="2963188" y="1993000"/>
            <a:ext cx="48051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8" name="Google Shape;128;p14"/>
          <p:cNvSpPr txBox="1"/>
          <p:nvPr>
            <p:ph hasCustomPrompt="1" idx="2" type="title"/>
          </p:nvPr>
        </p:nvSpPr>
        <p:spPr>
          <a:xfrm>
            <a:off x="1635763" y="2307200"/>
            <a:ext cx="1067400" cy="67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9" name="Google Shape;129;p14"/>
          <p:cNvSpPr txBox="1"/>
          <p:nvPr>
            <p:ph idx="1" type="subTitle"/>
          </p:nvPr>
        </p:nvSpPr>
        <p:spPr>
          <a:xfrm>
            <a:off x="2963188" y="2745725"/>
            <a:ext cx="48051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 name="Google Shape;130;p14"/>
          <p:cNvSpPr/>
          <p:nvPr/>
        </p:nvSpPr>
        <p:spPr>
          <a:xfrm>
            <a:off x="-1723645" y="-1590046"/>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4211283" y="20759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4"/>
          <p:cNvPicPr preferRelativeResize="0"/>
          <p:nvPr/>
        </p:nvPicPr>
        <p:blipFill>
          <a:blip r:embed="rId2">
            <a:alphaModFix/>
          </a:blip>
          <a:stretch>
            <a:fillRect/>
          </a:stretch>
        </p:blipFill>
        <p:spPr>
          <a:xfrm rot="-2700000">
            <a:off x="8193180" y="-671008"/>
            <a:ext cx="557000" cy="2586883"/>
          </a:xfrm>
          <a:prstGeom prst="rect">
            <a:avLst/>
          </a:prstGeom>
          <a:noFill/>
          <a:ln>
            <a:noFill/>
          </a:ln>
        </p:spPr>
      </p:pic>
      <p:pic>
        <p:nvPicPr>
          <p:cNvPr id="133" name="Google Shape;133;p14"/>
          <p:cNvPicPr preferRelativeResize="0"/>
          <p:nvPr/>
        </p:nvPicPr>
        <p:blipFill>
          <a:blip r:embed="rId3">
            <a:alphaModFix/>
          </a:blip>
          <a:stretch>
            <a:fillRect/>
          </a:stretch>
        </p:blipFill>
        <p:spPr>
          <a:xfrm rot="-1136944">
            <a:off x="7701923" y="3829984"/>
            <a:ext cx="1539502" cy="1911829"/>
          </a:xfrm>
          <a:prstGeom prst="rect">
            <a:avLst/>
          </a:prstGeom>
          <a:noFill/>
          <a:ln>
            <a:noFill/>
          </a:ln>
        </p:spPr>
      </p:pic>
      <p:pic>
        <p:nvPicPr>
          <p:cNvPr id="134" name="Google Shape;134;p14"/>
          <p:cNvPicPr preferRelativeResize="0"/>
          <p:nvPr/>
        </p:nvPicPr>
        <p:blipFill>
          <a:blip r:embed="rId4">
            <a:alphaModFix/>
          </a:blip>
          <a:stretch>
            <a:fillRect/>
          </a:stretch>
        </p:blipFill>
        <p:spPr>
          <a:xfrm flipH="1" rot="5264636">
            <a:off x="-653479" y="-266850"/>
            <a:ext cx="1432999" cy="2260451"/>
          </a:xfrm>
          <a:prstGeom prst="rect">
            <a:avLst/>
          </a:prstGeom>
          <a:noFill/>
          <a:ln>
            <a:noFill/>
          </a:ln>
        </p:spPr>
      </p:pic>
      <p:pic>
        <p:nvPicPr>
          <p:cNvPr id="135" name="Google Shape;135;p14"/>
          <p:cNvPicPr preferRelativeResize="0"/>
          <p:nvPr/>
        </p:nvPicPr>
        <p:blipFill>
          <a:blip r:embed="rId5">
            <a:alphaModFix/>
          </a:blip>
          <a:stretch>
            <a:fillRect/>
          </a:stretch>
        </p:blipFill>
        <p:spPr>
          <a:xfrm>
            <a:off x="7059126" y="3327624"/>
            <a:ext cx="894600" cy="2552764"/>
          </a:xfrm>
          <a:prstGeom prst="rect">
            <a:avLst/>
          </a:prstGeom>
          <a:noFill/>
          <a:ln>
            <a:noFill/>
          </a:ln>
        </p:spPr>
      </p:pic>
      <p:pic>
        <p:nvPicPr>
          <p:cNvPr id="136" name="Google Shape;136;p14"/>
          <p:cNvPicPr preferRelativeResize="0"/>
          <p:nvPr/>
        </p:nvPicPr>
        <p:blipFill>
          <a:blip r:embed="rId6">
            <a:alphaModFix/>
          </a:blip>
          <a:stretch>
            <a:fillRect/>
          </a:stretch>
        </p:blipFill>
        <p:spPr>
          <a:xfrm rot="8100075">
            <a:off x="8540505" y="1470631"/>
            <a:ext cx="364095" cy="461187"/>
          </a:xfrm>
          <a:prstGeom prst="rect">
            <a:avLst/>
          </a:prstGeom>
          <a:noFill/>
          <a:ln>
            <a:noFill/>
          </a:ln>
        </p:spPr>
      </p:pic>
      <p:pic>
        <p:nvPicPr>
          <p:cNvPr id="137" name="Google Shape;137;p14"/>
          <p:cNvPicPr preferRelativeResize="0"/>
          <p:nvPr/>
        </p:nvPicPr>
        <p:blipFill>
          <a:blip r:embed="rId7">
            <a:alphaModFix/>
          </a:blip>
          <a:stretch>
            <a:fillRect/>
          </a:stretch>
        </p:blipFill>
        <p:spPr>
          <a:xfrm flipH="1" rot="8531766">
            <a:off x="301160" y="4272528"/>
            <a:ext cx="523380" cy="662942"/>
          </a:xfrm>
          <a:prstGeom prst="rect">
            <a:avLst/>
          </a:prstGeom>
          <a:noFill/>
          <a:ln>
            <a:noFill/>
          </a:ln>
        </p:spPr>
      </p:pic>
      <p:pic>
        <p:nvPicPr>
          <p:cNvPr id="138" name="Google Shape;138;p14"/>
          <p:cNvPicPr preferRelativeResize="0"/>
          <p:nvPr/>
        </p:nvPicPr>
        <p:blipFill>
          <a:blip r:embed="rId8">
            <a:alphaModFix/>
          </a:blip>
          <a:stretch>
            <a:fillRect/>
          </a:stretch>
        </p:blipFill>
        <p:spPr>
          <a:xfrm>
            <a:off x="6683515" y="4247663"/>
            <a:ext cx="375620" cy="475800"/>
          </a:xfrm>
          <a:prstGeom prst="rect">
            <a:avLst/>
          </a:prstGeom>
          <a:noFill/>
          <a:ln>
            <a:noFill/>
          </a:ln>
        </p:spPr>
      </p:pic>
      <p:pic>
        <p:nvPicPr>
          <p:cNvPr id="139" name="Google Shape;139;p14"/>
          <p:cNvPicPr preferRelativeResize="0"/>
          <p:nvPr/>
        </p:nvPicPr>
        <p:blipFill>
          <a:blip r:embed="rId9">
            <a:alphaModFix/>
          </a:blip>
          <a:stretch>
            <a:fillRect/>
          </a:stretch>
        </p:blipFill>
        <p:spPr>
          <a:xfrm flipH="1" rot="10800000">
            <a:off x="149465" y="1021249"/>
            <a:ext cx="557000" cy="1347687"/>
          </a:xfrm>
          <a:prstGeom prst="rect">
            <a:avLst/>
          </a:prstGeom>
          <a:noFill/>
          <a:ln>
            <a:noFill/>
          </a:ln>
        </p:spPr>
      </p:pic>
      <p:pic>
        <p:nvPicPr>
          <p:cNvPr id="140" name="Google Shape;140;p14"/>
          <p:cNvPicPr preferRelativeResize="0"/>
          <p:nvPr/>
        </p:nvPicPr>
        <p:blipFill>
          <a:blip r:embed="rId9">
            <a:alphaModFix/>
          </a:blip>
          <a:stretch>
            <a:fillRect/>
          </a:stretch>
        </p:blipFill>
        <p:spPr>
          <a:xfrm flipH="1" rot="1167304">
            <a:off x="7862428" y="3082294"/>
            <a:ext cx="556999" cy="1347687"/>
          </a:xfrm>
          <a:prstGeom prst="rect">
            <a:avLst/>
          </a:prstGeom>
          <a:noFill/>
          <a:ln>
            <a:noFill/>
          </a:ln>
        </p:spPr>
      </p:pic>
      <p:pic>
        <p:nvPicPr>
          <p:cNvPr id="141" name="Google Shape;141;p14"/>
          <p:cNvPicPr preferRelativeResize="0"/>
          <p:nvPr/>
        </p:nvPicPr>
        <p:blipFill>
          <a:blip r:embed="rId6">
            <a:alphaModFix/>
          </a:blip>
          <a:stretch>
            <a:fillRect/>
          </a:stretch>
        </p:blipFill>
        <p:spPr>
          <a:xfrm rot="-8099852">
            <a:off x="1394681" y="247286"/>
            <a:ext cx="364095" cy="461187"/>
          </a:xfrm>
          <a:prstGeom prst="rect">
            <a:avLst/>
          </a:prstGeom>
          <a:noFill/>
          <a:ln>
            <a:noFill/>
          </a:ln>
        </p:spPr>
      </p:pic>
      <p:pic>
        <p:nvPicPr>
          <p:cNvPr id="142" name="Google Shape;142;p14"/>
          <p:cNvPicPr preferRelativeResize="0"/>
          <p:nvPr/>
        </p:nvPicPr>
        <p:blipFill>
          <a:blip r:embed="rId8">
            <a:alphaModFix/>
          </a:blip>
          <a:stretch>
            <a:fillRect/>
          </a:stretch>
        </p:blipFill>
        <p:spPr>
          <a:xfrm>
            <a:off x="741515" y="933663"/>
            <a:ext cx="375620" cy="475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43" name="Shape 143"/>
        <p:cNvGrpSpPr/>
        <p:nvPr/>
      </p:nvGrpSpPr>
      <p:grpSpPr>
        <a:xfrm>
          <a:off x="0" y="0"/>
          <a:ext cx="0" cy="0"/>
          <a:chOff x="0" y="0"/>
          <a:chExt cx="0" cy="0"/>
        </a:xfrm>
      </p:grpSpPr>
      <p:sp>
        <p:nvSpPr>
          <p:cNvPr id="144" name="Google Shape;144;p15"/>
          <p:cNvSpPr txBox="1"/>
          <p:nvPr>
            <p:ph type="title"/>
          </p:nvPr>
        </p:nvSpPr>
        <p:spPr>
          <a:xfrm>
            <a:off x="2509325" y="2335063"/>
            <a:ext cx="4125300" cy="1441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5" name="Google Shape;145;p15"/>
          <p:cNvSpPr txBox="1"/>
          <p:nvPr>
            <p:ph hasCustomPrompt="1" idx="2" type="title"/>
          </p:nvPr>
        </p:nvSpPr>
        <p:spPr>
          <a:xfrm>
            <a:off x="4038325" y="1204229"/>
            <a:ext cx="1067400" cy="63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p:nvPr>
            <p:ph idx="1" type="subTitle"/>
          </p:nvPr>
        </p:nvSpPr>
        <p:spPr>
          <a:xfrm>
            <a:off x="2509325" y="3776559"/>
            <a:ext cx="4125300" cy="3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 name="Google Shape;147;p15"/>
          <p:cNvSpPr/>
          <p:nvPr/>
        </p:nvSpPr>
        <p:spPr>
          <a:xfrm>
            <a:off x="-1939749"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flipH="1" rot="-2700334">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5" name="Shape 155"/>
        <p:cNvGrpSpPr/>
        <p:nvPr/>
      </p:nvGrpSpPr>
      <p:grpSpPr>
        <a:xfrm>
          <a:off x="0" y="0"/>
          <a:ext cx="0" cy="0"/>
          <a:chOff x="0" y="0"/>
          <a:chExt cx="0" cy="0"/>
        </a:xfrm>
      </p:grpSpPr>
      <p:sp>
        <p:nvSpPr>
          <p:cNvPr id="156" name="Google Shape;156;p16"/>
          <p:cNvSpPr txBox="1"/>
          <p:nvPr>
            <p:ph type="title"/>
          </p:nvPr>
        </p:nvSpPr>
        <p:spPr>
          <a:xfrm>
            <a:off x="1226400" y="2989725"/>
            <a:ext cx="6691200" cy="642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7" name="Google Shape;157;p16"/>
          <p:cNvSpPr txBox="1"/>
          <p:nvPr>
            <p:ph idx="1" type="subTitle"/>
          </p:nvPr>
        </p:nvSpPr>
        <p:spPr>
          <a:xfrm>
            <a:off x="1226400" y="1511313"/>
            <a:ext cx="6691200" cy="147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58" name="Google Shape;158;p16"/>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1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61" name="Google Shape;161;p16"/>
          <p:cNvPicPr preferRelativeResize="0"/>
          <p:nvPr/>
        </p:nvPicPr>
        <p:blipFill>
          <a:blip r:embed="rId3">
            <a:alphaModFix/>
          </a:blip>
          <a:stretch>
            <a:fillRect/>
          </a:stretch>
        </p:blipFill>
        <p:spPr>
          <a:xfrm flipH="1" rot="-2700148">
            <a:off x="829731" y="4621120"/>
            <a:ext cx="364095" cy="461187"/>
          </a:xfrm>
          <a:prstGeom prst="rect">
            <a:avLst/>
          </a:prstGeom>
          <a:noFill/>
          <a:ln>
            <a:noFill/>
          </a:ln>
        </p:spPr>
      </p:pic>
      <p:pic>
        <p:nvPicPr>
          <p:cNvPr id="162" name="Google Shape;162;p16"/>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163" name="Google Shape;163;p16"/>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164" name="Google Shape;164;p16"/>
          <p:cNvPicPr preferRelativeResize="0"/>
          <p:nvPr/>
        </p:nvPicPr>
        <p:blipFill>
          <a:blip r:embed="rId6">
            <a:alphaModFix/>
          </a:blip>
          <a:stretch>
            <a:fillRect/>
          </a:stretch>
        </p:blipFill>
        <p:spPr>
          <a:xfrm rot="878763">
            <a:off x="8537324" y="2043837"/>
            <a:ext cx="408550" cy="1897425"/>
          </a:xfrm>
          <a:prstGeom prst="rect">
            <a:avLst/>
          </a:prstGeom>
          <a:noFill/>
          <a:ln>
            <a:noFill/>
          </a:ln>
        </p:spPr>
      </p:pic>
      <p:pic>
        <p:nvPicPr>
          <p:cNvPr id="165" name="Google Shape;165;p16"/>
          <p:cNvPicPr preferRelativeResize="0"/>
          <p:nvPr/>
        </p:nvPicPr>
        <p:blipFill>
          <a:blip r:embed="rId7">
            <a:alphaModFix/>
          </a:blip>
          <a:stretch>
            <a:fillRect/>
          </a:stretch>
        </p:blipFill>
        <p:spPr>
          <a:xfrm>
            <a:off x="-408125" y="1085777"/>
            <a:ext cx="1114601" cy="250644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6" name="Shape 166"/>
        <p:cNvGrpSpPr/>
        <p:nvPr/>
      </p:nvGrpSpPr>
      <p:grpSpPr>
        <a:xfrm>
          <a:off x="0" y="0"/>
          <a:ext cx="0" cy="0"/>
          <a:chOff x="0" y="0"/>
          <a:chExt cx="0" cy="0"/>
        </a:xfrm>
      </p:grpSpPr>
      <p:sp>
        <p:nvSpPr>
          <p:cNvPr id="167" name="Google Shape;167;p17"/>
          <p:cNvSpPr txBox="1"/>
          <p:nvPr>
            <p:ph type="title"/>
          </p:nvPr>
        </p:nvSpPr>
        <p:spPr>
          <a:xfrm>
            <a:off x="1096663" y="865575"/>
            <a:ext cx="2785500" cy="2296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17"/>
          <p:cNvSpPr txBox="1"/>
          <p:nvPr>
            <p:ph idx="1" type="subTitle"/>
          </p:nvPr>
        </p:nvSpPr>
        <p:spPr>
          <a:xfrm>
            <a:off x="1096663" y="3161625"/>
            <a:ext cx="2785500" cy="11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9" name="Google Shape;169;p17"/>
          <p:cNvSpPr/>
          <p:nvPr>
            <p:ph idx="2" type="pic"/>
          </p:nvPr>
        </p:nvSpPr>
        <p:spPr>
          <a:xfrm>
            <a:off x="4279938" y="690300"/>
            <a:ext cx="3767400" cy="3762900"/>
          </a:xfrm>
          <a:prstGeom prst="ellipse">
            <a:avLst/>
          </a:prstGeom>
          <a:noFill/>
          <a:ln>
            <a:noFill/>
          </a:ln>
        </p:spPr>
      </p:sp>
      <p:sp>
        <p:nvSpPr>
          <p:cNvPr id="170" name="Google Shape;170;p17"/>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17"/>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72" name="Google Shape;172;p17"/>
          <p:cNvPicPr preferRelativeResize="0"/>
          <p:nvPr/>
        </p:nvPicPr>
        <p:blipFill>
          <a:blip r:embed="rId3">
            <a:alphaModFix/>
          </a:blip>
          <a:stretch>
            <a:fillRect/>
          </a:stretch>
        </p:blipFill>
        <p:spPr>
          <a:xfrm flipH="1" rot="-2700148">
            <a:off x="829731" y="4621120"/>
            <a:ext cx="364095" cy="461187"/>
          </a:xfrm>
          <a:prstGeom prst="rect">
            <a:avLst/>
          </a:prstGeom>
          <a:noFill/>
          <a:ln>
            <a:noFill/>
          </a:ln>
        </p:spPr>
      </p:pic>
      <p:pic>
        <p:nvPicPr>
          <p:cNvPr id="173" name="Google Shape;173;p17"/>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74" name="Google Shape;174;p17"/>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17"/>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76" name="Google Shape;176;p17"/>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77" name="Google Shape;177;p17"/>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78" name="Shape 178"/>
        <p:cNvGrpSpPr/>
        <p:nvPr/>
      </p:nvGrpSpPr>
      <p:grpSpPr>
        <a:xfrm>
          <a:off x="0" y="0"/>
          <a:ext cx="0" cy="0"/>
          <a:chOff x="0" y="0"/>
          <a:chExt cx="0" cy="0"/>
        </a:xfrm>
      </p:grpSpPr>
      <p:sp>
        <p:nvSpPr>
          <p:cNvPr id="179" name="Google Shape;179;p18"/>
          <p:cNvSpPr txBox="1"/>
          <p:nvPr>
            <p:ph type="title"/>
          </p:nvPr>
        </p:nvSpPr>
        <p:spPr>
          <a:xfrm>
            <a:off x="864013" y="1815300"/>
            <a:ext cx="2780400" cy="572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0" name="Google Shape;180;p18"/>
          <p:cNvSpPr txBox="1"/>
          <p:nvPr>
            <p:ph idx="1" type="subTitle"/>
          </p:nvPr>
        </p:nvSpPr>
        <p:spPr>
          <a:xfrm>
            <a:off x="864013" y="2311800"/>
            <a:ext cx="2780400" cy="101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1" name="Google Shape;181;p18"/>
          <p:cNvSpPr/>
          <p:nvPr/>
        </p:nvSpPr>
        <p:spPr>
          <a:xfrm>
            <a:off x="4340994"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flipH="1" rot="5400000">
            <a:off x="-1012010"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flipH="1" rot="4562926">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flipH="1" rot="-2268240">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89" name="Shape 189"/>
        <p:cNvGrpSpPr/>
        <p:nvPr/>
      </p:nvGrpSpPr>
      <p:grpSpPr>
        <a:xfrm>
          <a:off x="0" y="0"/>
          <a:ext cx="0" cy="0"/>
          <a:chOff x="0" y="0"/>
          <a:chExt cx="0" cy="0"/>
        </a:xfrm>
      </p:grpSpPr>
      <p:sp>
        <p:nvSpPr>
          <p:cNvPr id="190" name="Google Shape;190;p19"/>
          <p:cNvSpPr/>
          <p:nvPr/>
        </p:nvSpPr>
        <p:spPr>
          <a:xfrm flipH="1">
            <a:off x="5816181"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19"/>
          <p:cNvPicPr preferRelativeResize="0"/>
          <p:nvPr/>
        </p:nvPicPr>
        <p:blipFill>
          <a:blip r:embed="rId2">
            <a:alphaModFix/>
          </a:blip>
          <a:stretch>
            <a:fillRect/>
          </a:stretch>
        </p:blipFill>
        <p:spPr>
          <a:xfrm flipH="1" rot="-2471259">
            <a:off x="7836028" y="-947519"/>
            <a:ext cx="1146700" cy="3272150"/>
          </a:xfrm>
          <a:prstGeom prst="rect">
            <a:avLst/>
          </a:prstGeom>
          <a:noFill/>
          <a:ln>
            <a:noFill/>
          </a:ln>
        </p:spPr>
      </p:pic>
      <p:sp>
        <p:nvSpPr>
          <p:cNvPr id="192" name="Google Shape;192;p19"/>
          <p:cNvSpPr txBox="1"/>
          <p:nvPr>
            <p:ph type="title"/>
          </p:nvPr>
        </p:nvSpPr>
        <p:spPr>
          <a:xfrm>
            <a:off x="5643650" y="1821450"/>
            <a:ext cx="27870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3" name="Google Shape;193;p19"/>
          <p:cNvSpPr txBox="1"/>
          <p:nvPr>
            <p:ph idx="1" type="subTitle"/>
          </p:nvPr>
        </p:nvSpPr>
        <p:spPr>
          <a:xfrm>
            <a:off x="5643782" y="2317950"/>
            <a:ext cx="2787000" cy="1016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94" name="Google Shape;194;p19"/>
          <p:cNvPicPr preferRelativeResize="0"/>
          <p:nvPr/>
        </p:nvPicPr>
        <p:blipFill>
          <a:blip r:embed="rId3">
            <a:alphaModFix/>
          </a:blip>
          <a:stretch>
            <a:fillRect/>
          </a:stretch>
        </p:blipFill>
        <p:spPr>
          <a:xfrm rot="8100334">
            <a:off x="360709" y="4194006"/>
            <a:ext cx="508392" cy="643962"/>
          </a:xfrm>
          <a:prstGeom prst="rect">
            <a:avLst/>
          </a:prstGeom>
          <a:noFill/>
          <a:ln>
            <a:noFill/>
          </a:ln>
        </p:spPr>
      </p:pic>
      <p:pic>
        <p:nvPicPr>
          <p:cNvPr id="195" name="Google Shape;195;p19"/>
          <p:cNvPicPr preferRelativeResize="0"/>
          <p:nvPr/>
        </p:nvPicPr>
        <p:blipFill>
          <a:blip r:embed="rId4">
            <a:alphaModFix/>
          </a:blip>
          <a:stretch>
            <a:fillRect/>
          </a:stretch>
        </p:blipFill>
        <p:spPr>
          <a:xfrm flipH="1" rot="4078026">
            <a:off x="7841132" y="3660583"/>
            <a:ext cx="779793" cy="188683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96" name="Shape 196"/>
        <p:cNvGrpSpPr/>
        <p:nvPr/>
      </p:nvGrpSpPr>
      <p:grpSpPr>
        <a:xfrm>
          <a:off x="0" y="0"/>
          <a:ext cx="0" cy="0"/>
          <a:chOff x="0" y="0"/>
          <a:chExt cx="0" cy="0"/>
        </a:xfrm>
      </p:grpSpPr>
      <p:sp>
        <p:nvSpPr>
          <p:cNvPr id="197" name="Google Shape;197;p20"/>
          <p:cNvSpPr txBox="1"/>
          <p:nvPr>
            <p:ph type="title"/>
          </p:nvPr>
        </p:nvSpPr>
        <p:spPr>
          <a:xfrm>
            <a:off x="2246300" y="1506125"/>
            <a:ext cx="4651200" cy="9402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98" name="Google Shape;198;p20"/>
          <p:cNvSpPr txBox="1"/>
          <p:nvPr>
            <p:ph idx="1" type="subTitle"/>
          </p:nvPr>
        </p:nvSpPr>
        <p:spPr>
          <a:xfrm>
            <a:off x="2246509" y="2446388"/>
            <a:ext cx="4651200" cy="101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9" name="Google Shape;199;p20"/>
          <p:cNvSpPr/>
          <p:nvPr/>
        </p:nvSpPr>
        <p:spPr>
          <a:xfrm flipH="1">
            <a:off x="5816181"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0"/>
          <p:cNvPicPr preferRelativeResize="0"/>
          <p:nvPr/>
        </p:nvPicPr>
        <p:blipFill>
          <a:blip r:embed="rId2">
            <a:alphaModFix/>
          </a:blip>
          <a:stretch>
            <a:fillRect/>
          </a:stretch>
        </p:blipFill>
        <p:spPr>
          <a:xfrm flipH="1" rot="139690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flipH="1" rot="-4524976">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flipH="1">
            <a:off x="-1964087" y="20759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1720650" y="2540475"/>
            <a:ext cx="57027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4038300" y="1827966"/>
            <a:ext cx="1067400" cy="63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p:nvPr>
            <p:ph idx="1" type="subTitle"/>
          </p:nvPr>
        </p:nvSpPr>
        <p:spPr>
          <a:xfrm>
            <a:off x="1720650" y="3293200"/>
            <a:ext cx="5702700" cy="3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 name="Google Shape;23;p3"/>
          <p:cNvSpPr/>
          <p:nvPr/>
        </p:nvSpPr>
        <p:spPr>
          <a:xfrm flipH="1">
            <a:off x="5429010" y="-1590046"/>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 name="Google Shape;24;p3"/>
          <p:cNvPicPr preferRelativeResize="0"/>
          <p:nvPr/>
        </p:nvPicPr>
        <p:blipFill>
          <a:blip r:embed="rId2">
            <a:alphaModFix/>
          </a:blip>
          <a:stretch>
            <a:fillRect/>
          </a:stretch>
        </p:blipFill>
        <p:spPr>
          <a:xfrm flipH="1" rot="1136945">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04" name="Shape 204"/>
        <p:cNvGrpSpPr/>
        <p:nvPr/>
      </p:nvGrpSpPr>
      <p:grpSpPr>
        <a:xfrm>
          <a:off x="0" y="0"/>
          <a:ext cx="0" cy="0"/>
          <a:chOff x="0" y="0"/>
          <a:chExt cx="0" cy="0"/>
        </a:xfrm>
      </p:grpSpPr>
      <p:sp>
        <p:nvSpPr>
          <p:cNvPr id="205" name="Google Shape;20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6" name="Google Shape;206;p21"/>
          <p:cNvSpPr/>
          <p:nvPr/>
        </p:nvSpPr>
        <p:spPr>
          <a:xfrm flipH="1">
            <a:off x="-2866462" y="219346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rot="-5400000">
            <a:off x="6525783" y="-457242"/>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flipH="1" rot="-2700148">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13" name="Shape 213"/>
        <p:cNvGrpSpPr/>
        <p:nvPr/>
      </p:nvGrpSpPr>
      <p:grpSpPr>
        <a:xfrm>
          <a:off x="0" y="0"/>
          <a:ext cx="0" cy="0"/>
          <a:chOff x="0" y="0"/>
          <a:chExt cx="0" cy="0"/>
        </a:xfrm>
      </p:grpSpPr>
      <p:sp>
        <p:nvSpPr>
          <p:cNvPr id="214" name="Google Shape;21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5" name="Google Shape;215;p22"/>
          <p:cNvSpPr txBox="1"/>
          <p:nvPr>
            <p:ph idx="1" type="subTitle"/>
          </p:nvPr>
        </p:nvSpPr>
        <p:spPr>
          <a:xfrm>
            <a:off x="4428153" y="1793700"/>
            <a:ext cx="3996000" cy="210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22"/>
          <p:cNvSpPr txBox="1"/>
          <p:nvPr>
            <p:ph idx="2" type="subTitle"/>
          </p:nvPr>
        </p:nvSpPr>
        <p:spPr>
          <a:xfrm>
            <a:off x="720050" y="1793700"/>
            <a:ext cx="3708000" cy="210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2"/>
          <p:cNvSpPr/>
          <p:nvPr/>
        </p:nvSpPr>
        <p:spPr>
          <a:xfrm flipH="1" rot="5400000">
            <a:off x="-1012010"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2"/>
          <p:cNvPicPr preferRelativeResize="0"/>
          <p:nvPr/>
        </p:nvPicPr>
        <p:blipFill>
          <a:blip r:embed="rId2">
            <a:alphaModFix/>
          </a:blip>
          <a:stretch>
            <a:fillRect/>
          </a:stretch>
        </p:blipFill>
        <p:spPr>
          <a:xfrm flipH="1" rot="4562926">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flipH="1" rot="9557823">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flipH="1" rot="-2268240">
            <a:off x="158702" y="623064"/>
            <a:ext cx="481442" cy="609821"/>
          </a:xfrm>
          <a:prstGeom prst="rect">
            <a:avLst/>
          </a:prstGeom>
          <a:noFill/>
          <a:ln>
            <a:noFill/>
          </a:ln>
        </p:spPr>
      </p:pic>
      <p:sp>
        <p:nvSpPr>
          <p:cNvPr id="221" name="Google Shape;221;p22"/>
          <p:cNvSpPr/>
          <p:nvPr/>
        </p:nvSpPr>
        <p:spPr>
          <a:xfrm>
            <a:off x="4340994"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24" name="Shape 224"/>
        <p:cNvGrpSpPr/>
        <p:nvPr/>
      </p:nvGrpSpPr>
      <p:grpSpPr>
        <a:xfrm>
          <a:off x="0" y="0"/>
          <a:ext cx="0" cy="0"/>
          <a:chOff x="0" y="0"/>
          <a:chExt cx="0" cy="0"/>
        </a:xfrm>
      </p:grpSpPr>
      <p:sp>
        <p:nvSpPr>
          <p:cNvPr id="225" name="Google Shape;22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6" name="Google Shape;226;p23"/>
          <p:cNvSpPr txBox="1"/>
          <p:nvPr>
            <p:ph idx="1" type="subTitle"/>
          </p:nvPr>
        </p:nvSpPr>
        <p:spPr>
          <a:xfrm>
            <a:off x="937625" y="31671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7" name="Google Shape;227;p23"/>
          <p:cNvSpPr txBox="1"/>
          <p:nvPr>
            <p:ph idx="2" type="subTitle"/>
          </p:nvPr>
        </p:nvSpPr>
        <p:spPr>
          <a:xfrm>
            <a:off x="3484350" y="31671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8" name="Google Shape;228;p23"/>
          <p:cNvSpPr txBox="1"/>
          <p:nvPr>
            <p:ph idx="3" type="subTitle"/>
          </p:nvPr>
        </p:nvSpPr>
        <p:spPr>
          <a:xfrm>
            <a:off x="6031075" y="31671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9" name="Google Shape;229;p23"/>
          <p:cNvSpPr txBox="1"/>
          <p:nvPr>
            <p:ph idx="4" type="subTitle"/>
          </p:nvPr>
        </p:nvSpPr>
        <p:spPr>
          <a:xfrm>
            <a:off x="937625" y="268652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30" name="Google Shape;230;p23"/>
          <p:cNvSpPr txBox="1"/>
          <p:nvPr>
            <p:ph idx="5" type="subTitle"/>
          </p:nvPr>
        </p:nvSpPr>
        <p:spPr>
          <a:xfrm>
            <a:off x="3484350" y="268652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31" name="Google Shape;231;p23"/>
          <p:cNvSpPr txBox="1"/>
          <p:nvPr>
            <p:ph idx="6" type="subTitle"/>
          </p:nvPr>
        </p:nvSpPr>
        <p:spPr>
          <a:xfrm>
            <a:off x="6031075" y="268652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32" name="Google Shape;232;p23"/>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flipH="1" rot="-2700148">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40" name="Shape 240"/>
        <p:cNvGrpSpPr/>
        <p:nvPr/>
      </p:nvGrpSpPr>
      <p:grpSpPr>
        <a:xfrm>
          <a:off x="0" y="0"/>
          <a:ext cx="0" cy="0"/>
          <a:chOff x="0" y="0"/>
          <a:chExt cx="0" cy="0"/>
        </a:xfrm>
      </p:grpSpPr>
      <p:sp>
        <p:nvSpPr>
          <p:cNvPr id="241" name="Google Shape;241;p24"/>
          <p:cNvSpPr/>
          <p:nvPr>
            <p:ph idx="2" type="pic"/>
          </p:nvPr>
        </p:nvSpPr>
        <p:spPr>
          <a:xfrm>
            <a:off x="3768000" y="1473675"/>
            <a:ext cx="1608000" cy="1608000"/>
          </a:xfrm>
          <a:prstGeom prst="ellipse">
            <a:avLst/>
          </a:prstGeom>
          <a:noFill/>
          <a:ln cap="flat" cmpd="sng" w="19050">
            <a:solidFill>
              <a:schemeClr val="dk1"/>
            </a:solidFill>
            <a:prstDash val="solid"/>
            <a:round/>
            <a:headEnd len="sm" w="sm" type="none"/>
            <a:tailEnd len="sm" w="sm" type="none"/>
          </a:ln>
        </p:spPr>
      </p:sp>
      <p:sp>
        <p:nvSpPr>
          <p:cNvPr id="242" name="Google Shape;24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 name="Google Shape;243;p24"/>
          <p:cNvSpPr txBox="1"/>
          <p:nvPr>
            <p:ph idx="1" type="subTitle"/>
          </p:nvPr>
        </p:nvSpPr>
        <p:spPr>
          <a:xfrm>
            <a:off x="937625" y="3551770"/>
            <a:ext cx="2175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24"/>
          <p:cNvSpPr txBox="1"/>
          <p:nvPr>
            <p:ph idx="3" type="subTitle"/>
          </p:nvPr>
        </p:nvSpPr>
        <p:spPr>
          <a:xfrm>
            <a:off x="3484350" y="3551770"/>
            <a:ext cx="2175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5" name="Google Shape;245;p24"/>
          <p:cNvSpPr txBox="1"/>
          <p:nvPr>
            <p:ph idx="4" type="subTitle"/>
          </p:nvPr>
        </p:nvSpPr>
        <p:spPr>
          <a:xfrm>
            <a:off x="6031075" y="3551770"/>
            <a:ext cx="2175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6" name="Google Shape;246;p24"/>
          <p:cNvSpPr txBox="1"/>
          <p:nvPr>
            <p:ph idx="5" type="subTitle"/>
          </p:nvPr>
        </p:nvSpPr>
        <p:spPr>
          <a:xfrm>
            <a:off x="937625" y="308167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47" name="Google Shape;247;p24"/>
          <p:cNvSpPr txBox="1"/>
          <p:nvPr>
            <p:ph idx="6" type="subTitle"/>
          </p:nvPr>
        </p:nvSpPr>
        <p:spPr>
          <a:xfrm>
            <a:off x="3484350" y="308167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48" name="Google Shape;248;p24"/>
          <p:cNvSpPr txBox="1"/>
          <p:nvPr>
            <p:ph idx="7" type="subTitle"/>
          </p:nvPr>
        </p:nvSpPr>
        <p:spPr>
          <a:xfrm>
            <a:off x="6031075" y="308167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49" name="Google Shape;249;p24"/>
          <p:cNvSpPr/>
          <p:nvPr>
            <p:ph idx="8" type="pic"/>
          </p:nvPr>
        </p:nvSpPr>
        <p:spPr>
          <a:xfrm>
            <a:off x="1221275" y="1473675"/>
            <a:ext cx="1608000" cy="1608000"/>
          </a:xfrm>
          <a:prstGeom prst="ellipse">
            <a:avLst/>
          </a:prstGeom>
          <a:noFill/>
          <a:ln cap="flat" cmpd="sng" w="19050">
            <a:solidFill>
              <a:schemeClr val="dk1"/>
            </a:solidFill>
            <a:prstDash val="solid"/>
            <a:round/>
            <a:headEnd len="sm" w="sm" type="none"/>
            <a:tailEnd len="sm" w="sm" type="none"/>
          </a:ln>
        </p:spPr>
      </p:sp>
      <p:sp>
        <p:nvSpPr>
          <p:cNvPr id="250" name="Google Shape;250;p24"/>
          <p:cNvSpPr/>
          <p:nvPr>
            <p:ph idx="9" type="pic"/>
          </p:nvPr>
        </p:nvSpPr>
        <p:spPr>
          <a:xfrm>
            <a:off x="6314725" y="1473675"/>
            <a:ext cx="1608000" cy="1608000"/>
          </a:xfrm>
          <a:prstGeom prst="ellipse">
            <a:avLst/>
          </a:prstGeom>
          <a:noFill/>
          <a:ln cap="flat" cmpd="sng" w="19050">
            <a:solidFill>
              <a:schemeClr val="dk1"/>
            </a:solidFill>
            <a:prstDash val="solid"/>
            <a:round/>
            <a:headEnd len="sm" w="sm" type="none"/>
            <a:tailEnd len="sm" w="sm" type="none"/>
          </a:ln>
        </p:spPr>
      </p:sp>
      <p:sp>
        <p:nvSpPr>
          <p:cNvPr id="251" name="Google Shape;251;p24"/>
          <p:cNvSpPr/>
          <p:nvPr/>
        </p:nvSpPr>
        <p:spPr>
          <a:xfrm>
            <a:off x="4340994"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flipH="1" rot="5400000">
            <a:off x="-1012010"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24"/>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254" name="Google Shape;254;p24"/>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255" name="Google Shape;255;p24"/>
          <p:cNvPicPr preferRelativeResize="0"/>
          <p:nvPr/>
        </p:nvPicPr>
        <p:blipFill>
          <a:blip r:embed="rId4">
            <a:alphaModFix/>
          </a:blip>
          <a:stretch>
            <a:fillRect/>
          </a:stretch>
        </p:blipFill>
        <p:spPr>
          <a:xfrm flipH="1" rot="4562926">
            <a:off x="304222" y="-286126"/>
            <a:ext cx="812053" cy="1191891"/>
          </a:xfrm>
          <a:prstGeom prst="rect">
            <a:avLst/>
          </a:prstGeom>
          <a:noFill/>
          <a:ln>
            <a:noFill/>
          </a:ln>
        </p:spPr>
      </p:pic>
      <p:pic>
        <p:nvPicPr>
          <p:cNvPr id="256" name="Google Shape;256;p24"/>
          <p:cNvPicPr preferRelativeResize="0"/>
          <p:nvPr/>
        </p:nvPicPr>
        <p:blipFill>
          <a:blip r:embed="rId5">
            <a:alphaModFix/>
          </a:blip>
          <a:stretch>
            <a:fillRect/>
          </a:stretch>
        </p:blipFill>
        <p:spPr>
          <a:xfrm flipH="1" rot="9557823">
            <a:off x="280176" y="3259736"/>
            <a:ext cx="408550" cy="1897427"/>
          </a:xfrm>
          <a:prstGeom prst="rect">
            <a:avLst/>
          </a:prstGeom>
          <a:noFill/>
          <a:ln>
            <a:noFill/>
          </a:ln>
        </p:spPr>
      </p:pic>
      <p:pic>
        <p:nvPicPr>
          <p:cNvPr id="257" name="Google Shape;257;p24"/>
          <p:cNvPicPr preferRelativeResize="0"/>
          <p:nvPr/>
        </p:nvPicPr>
        <p:blipFill>
          <a:blip r:embed="rId6">
            <a:alphaModFix/>
          </a:blip>
          <a:stretch>
            <a:fillRect/>
          </a:stretch>
        </p:blipFill>
        <p:spPr>
          <a:xfrm flipH="1" rot="-2268240">
            <a:off x="158702" y="623064"/>
            <a:ext cx="481442" cy="609821"/>
          </a:xfrm>
          <a:prstGeom prst="rect">
            <a:avLst/>
          </a:prstGeom>
          <a:noFill/>
          <a:ln>
            <a:noFill/>
          </a:ln>
        </p:spPr>
      </p:pic>
      <p:pic>
        <p:nvPicPr>
          <p:cNvPr id="258" name="Google Shape;258;p24"/>
          <p:cNvPicPr preferRelativeResize="0"/>
          <p:nvPr/>
        </p:nvPicPr>
        <p:blipFill>
          <a:blip r:embed="rId7">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9" name="Shape 259"/>
        <p:cNvGrpSpPr/>
        <p:nvPr/>
      </p:nvGrpSpPr>
      <p:grpSpPr>
        <a:xfrm>
          <a:off x="0" y="0"/>
          <a:ext cx="0" cy="0"/>
          <a:chOff x="0" y="0"/>
          <a:chExt cx="0" cy="0"/>
        </a:xfrm>
      </p:grpSpPr>
      <p:sp>
        <p:nvSpPr>
          <p:cNvPr id="260" name="Google Shape;26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1" name="Google Shape;261;p25"/>
          <p:cNvSpPr txBox="1"/>
          <p:nvPr>
            <p:ph idx="1" type="subTitle"/>
          </p:nvPr>
        </p:nvSpPr>
        <p:spPr>
          <a:xfrm>
            <a:off x="1439274" y="2350848"/>
            <a:ext cx="29241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 name="Google Shape;262;p25"/>
          <p:cNvSpPr txBox="1"/>
          <p:nvPr>
            <p:ph idx="2" type="subTitle"/>
          </p:nvPr>
        </p:nvSpPr>
        <p:spPr>
          <a:xfrm>
            <a:off x="4780626" y="2350848"/>
            <a:ext cx="29241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 name="Google Shape;263;p25"/>
          <p:cNvSpPr txBox="1"/>
          <p:nvPr>
            <p:ph idx="3" type="subTitle"/>
          </p:nvPr>
        </p:nvSpPr>
        <p:spPr>
          <a:xfrm>
            <a:off x="1439274" y="4079600"/>
            <a:ext cx="29241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4" name="Google Shape;264;p25"/>
          <p:cNvSpPr txBox="1"/>
          <p:nvPr>
            <p:ph idx="4" type="subTitle"/>
          </p:nvPr>
        </p:nvSpPr>
        <p:spPr>
          <a:xfrm>
            <a:off x="4780626" y="4079600"/>
            <a:ext cx="29241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5" name="Google Shape;265;p25"/>
          <p:cNvSpPr txBox="1"/>
          <p:nvPr>
            <p:ph idx="5" type="subTitle"/>
          </p:nvPr>
        </p:nvSpPr>
        <p:spPr>
          <a:xfrm>
            <a:off x="1439274" y="2046505"/>
            <a:ext cx="2924100" cy="42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66" name="Google Shape;266;p25"/>
          <p:cNvSpPr txBox="1"/>
          <p:nvPr>
            <p:ph idx="6" type="subTitle"/>
          </p:nvPr>
        </p:nvSpPr>
        <p:spPr>
          <a:xfrm>
            <a:off x="1439274" y="3771900"/>
            <a:ext cx="2924100" cy="42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67" name="Google Shape;267;p25"/>
          <p:cNvSpPr txBox="1"/>
          <p:nvPr>
            <p:ph idx="7" type="subTitle"/>
          </p:nvPr>
        </p:nvSpPr>
        <p:spPr>
          <a:xfrm>
            <a:off x="4780626" y="2046505"/>
            <a:ext cx="2924100" cy="42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68" name="Google Shape;268;p25"/>
          <p:cNvSpPr txBox="1"/>
          <p:nvPr>
            <p:ph idx="8" type="subTitle"/>
          </p:nvPr>
        </p:nvSpPr>
        <p:spPr>
          <a:xfrm>
            <a:off x="4780626" y="3771900"/>
            <a:ext cx="2924100" cy="42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69" name="Google Shape;269;p25"/>
          <p:cNvSpPr/>
          <p:nvPr/>
        </p:nvSpPr>
        <p:spPr>
          <a:xfrm flipH="1">
            <a:off x="-2302487" y="22803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flipH="1" rot="-2700148">
            <a:off x="829731" y="4621120"/>
            <a:ext cx="364095" cy="461187"/>
          </a:xfrm>
          <a:prstGeom prst="rect">
            <a:avLst/>
          </a:prstGeom>
          <a:noFill/>
          <a:ln>
            <a:noFill/>
          </a:ln>
        </p:spPr>
      </p:pic>
      <p:sp>
        <p:nvSpPr>
          <p:cNvPr id="272" name="Google Shape;272;p25"/>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7" name="Shape 277"/>
        <p:cNvGrpSpPr/>
        <p:nvPr/>
      </p:nvGrpSpPr>
      <p:grpSpPr>
        <a:xfrm>
          <a:off x="0" y="0"/>
          <a:ext cx="0" cy="0"/>
          <a:chOff x="0" y="0"/>
          <a:chExt cx="0" cy="0"/>
        </a:xfrm>
      </p:grpSpPr>
      <p:sp>
        <p:nvSpPr>
          <p:cNvPr id="278" name="Google Shape;27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9" name="Google Shape;279;p26"/>
          <p:cNvSpPr txBox="1"/>
          <p:nvPr>
            <p:ph idx="1" type="subTitle"/>
          </p:nvPr>
        </p:nvSpPr>
        <p:spPr>
          <a:xfrm>
            <a:off x="721911" y="2349741"/>
            <a:ext cx="2568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0" name="Google Shape;280;p26"/>
          <p:cNvSpPr txBox="1"/>
          <p:nvPr>
            <p:ph idx="2" type="subTitle"/>
          </p:nvPr>
        </p:nvSpPr>
        <p:spPr>
          <a:xfrm>
            <a:off x="3291900" y="2349741"/>
            <a:ext cx="256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 name="Google Shape;281;p26"/>
          <p:cNvSpPr txBox="1"/>
          <p:nvPr>
            <p:ph idx="3" type="subTitle"/>
          </p:nvPr>
        </p:nvSpPr>
        <p:spPr>
          <a:xfrm>
            <a:off x="722024" y="4079600"/>
            <a:ext cx="2568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 name="Google Shape;282;p26"/>
          <p:cNvSpPr txBox="1"/>
          <p:nvPr>
            <p:ph idx="4" type="subTitle"/>
          </p:nvPr>
        </p:nvSpPr>
        <p:spPr>
          <a:xfrm>
            <a:off x="3291900" y="4079600"/>
            <a:ext cx="256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 name="Google Shape;283;p26"/>
          <p:cNvSpPr txBox="1"/>
          <p:nvPr>
            <p:ph idx="5" type="subTitle"/>
          </p:nvPr>
        </p:nvSpPr>
        <p:spPr>
          <a:xfrm>
            <a:off x="5854239" y="2349741"/>
            <a:ext cx="2567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4" name="Google Shape;284;p26"/>
          <p:cNvSpPr txBox="1"/>
          <p:nvPr>
            <p:ph idx="6" type="subTitle"/>
          </p:nvPr>
        </p:nvSpPr>
        <p:spPr>
          <a:xfrm>
            <a:off x="5854239" y="4079599"/>
            <a:ext cx="2567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5" name="Google Shape;285;p26"/>
          <p:cNvSpPr txBox="1"/>
          <p:nvPr>
            <p:ph idx="7" type="subTitle"/>
          </p:nvPr>
        </p:nvSpPr>
        <p:spPr>
          <a:xfrm>
            <a:off x="719961" y="2038150"/>
            <a:ext cx="2571900" cy="42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86" name="Google Shape;286;p26"/>
          <p:cNvSpPr txBox="1"/>
          <p:nvPr>
            <p:ph idx="8" type="subTitle"/>
          </p:nvPr>
        </p:nvSpPr>
        <p:spPr>
          <a:xfrm>
            <a:off x="3289950" y="2038150"/>
            <a:ext cx="2564100" cy="42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87" name="Google Shape;287;p26"/>
          <p:cNvSpPr txBox="1"/>
          <p:nvPr>
            <p:ph idx="9" type="subTitle"/>
          </p:nvPr>
        </p:nvSpPr>
        <p:spPr>
          <a:xfrm>
            <a:off x="5852139" y="2038150"/>
            <a:ext cx="2571900" cy="42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88" name="Google Shape;288;p26"/>
          <p:cNvSpPr txBox="1"/>
          <p:nvPr>
            <p:ph idx="13" type="subTitle"/>
          </p:nvPr>
        </p:nvSpPr>
        <p:spPr>
          <a:xfrm>
            <a:off x="720073" y="3771901"/>
            <a:ext cx="2571900" cy="42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89" name="Google Shape;289;p26"/>
          <p:cNvSpPr txBox="1"/>
          <p:nvPr>
            <p:ph idx="14" type="subTitle"/>
          </p:nvPr>
        </p:nvSpPr>
        <p:spPr>
          <a:xfrm>
            <a:off x="3289950" y="3771901"/>
            <a:ext cx="2564100" cy="42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90" name="Google Shape;290;p26"/>
          <p:cNvSpPr txBox="1"/>
          <p:nvPr>
            <p:ph idx="15" type="subTitle"/>
          </p:nvPr>
        </p:nvSpPr>
        <p:spPr>
          <a:xfrm>
            <a:off x="5852139" y="3771901"/>
            <a:ext cx="2571900" cy="42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291" name="Google Shape;291;p26"/>
          <p:cNvSpPr/>
          <p:nvPr/>
        </p:nvSpPr>
        <p:spPr>
          <a:xfrm flipH="1" rot="1083288">
            <a:off x="-399459" y="3856831"/>
            <a:ext cx="2677097" cy="17791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2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93" name="Google Shape;293;p26"/>
          <p:cNvPicPr preferRelativeResize="0"/>
          <p:nvPr/>
        </p:nvPicPr>
        <p:blipFill>
          <a:blip r:embed="rId3">
            <a:alphaModFix/>
          </a:blip>
          <a:stretch>
            <a:fillRect/>
          </a:stretch>
        </p:blipFill>
        <p:spPr>
          <a:xfrm flipH="1" rot="-2700148">
            <a:off x="757043" y="4721370"/>
            <a:ext cx="364095" cy="461187"/>
          </a:xfrm>
          <a:prstGeom prst="rect">
            <a:avLst/>
          </a:prstGeom>
          <a:noFill/>
          <a:ln>
            <a:noFill/>
          </a:ln>
        </p:spPr>
      </p:pic>
      <p:pic>
        <p:nvPicPr>
          <p:cNvPr id="294" name="Google Shape;294;p26"/>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95" name="Google Shape;295;p26"/>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26"/>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97" name="Google Shape;297;p26"/>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98" name="Google Shape;298;p26"/>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99" name="Shape 299"/>
        <p:cNvGrpSpPr/>
        <p:nvPr/>
      </p:nvGrpSpPr>
      <p:grpSpPr>
        <a:xfrm>
          <a:off x="0" y="0"/>
          <a:ext cx="0" cy="0"/>
          <a:chOff x="0" y="0"/>
          <a:chExt cx="0" cy="0"/>
        </a:xfrm>
      </p:grpSpPr>
      <p:sp>
        <p:nvSpPr>
          <p:cNvPr id="300" name="Google Shape;300;p27"/>
          <p:cNvSpPr txBox="1"/>
          <p:nvPr>
            <p:ph hasCustomPrompt="1" type="title"/>
          </p:nvPr>
        </p:nvSpPr>
        <p:spPr>
          <a:xfrm>
            <a:off x="2223600" y="746425"/>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1" name="Google Shape;301;p27"/>
          <p:cNvSpPr txBox="1"/>
          <p:nvPr>
            <p:ph idx="1" type="subTitle"/>
          </p:nvPr>
        </p:nvSpPr>
        <p:spPr>
          <a:xfrm>
            <a:off x="2223600" y="1428226"/>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2" name="Google Shape;302;p27"/>
          <p:cNvSpPr txBox="1"/>
          <p:nvPr>
            <p:ph hasCustomPrompt="1" idx="2" type="title"/>
          </p:nvPr>
        </p:nvSpPr>
        <p:spPr>
          <a:xfrm>
            <a:off x="2223600" y="2044131"/>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3" name="Google Shape;303;p27"/>
          <p:cNvSpPr txBox="1"/>
          <p:nvPr>
            <p:ph idx="3" type="subTitle"/>
          </p:nvPr>
        </p:nvSpPr>
        <p:spPr>
          <a:xfrm>
            <a:off x="2223600" y="2728503"/>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4" name="Google Shape;304;p27"/>
          <p:cNvSpPr txBox="1"/>
          <p:nvPr>
            <p:ph hasCustomPrompt="1" idx="4" type="title"/>
          </p:nvPr>
        </p:nvSpPr>
        <p:spPr>
          <a:xfrm>
            <a:off x="2223600" y="3341838"/>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5" name="Google Shape;305;p27"/>
          <p:cNvSpPr txBox="1"/>
          <p:nvPr>
            <p:ph idx="5" type="subTitle"/>
          </p:nvPr>
        </p:nvSpPr>
        <p:spPr>
          <a:xfrm>
            <a:off x="2223600" y="4028781"/>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6" name="Google Shape;306;p27"/>
          <p:cNvSpPr/>
          <p:nvPr/>
        </p:nvSpPr>
        <p:spPr>
          <a:xfrm>
            <a:off x="-1860978"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7"/>
          <p:cNvPicPr preferRelativeResize="0"/>
          <p:nvPr/>
        </p:nvPicPr>
        <p:blipFill>
          <a:blip r:embed="rId2">
            <a:alphaModFix/>
          </a:blip>
          <a:stretch>
            <a:fillRect/>
          </a:stretch>
        </p:blipFill>
        <p:spPr>
          <a:xfrm>
            <a:off x="164942" y="405094"/>
            <a:ext cx="557000" cy="1347687"/>
          </a:xfrm>
          <a:prstGeom prst="rect">
            <a:avLst/>
          </a:prstGeom>
          <a:noFill/>
          <a:ln>
            <a:noFill/>
          </a:ln>
        </p:spPr>
      </p:pic>
      <p:pic>
        <p:nvPicPr>
          <p:cNvPr id="308" name="Google Shape;308;p27"/>
          <p:cNvPicPr preferRelativeResize="0"/>
          <p:nvPr/>
        </p:nvPicPr>
        <p:blipFill>
          <a:blip r:embed="rId2">
            <a:alphaModFix/>
          </a:blip>
          <a:stretch>
            <a:fillRect/>
          </a:stretch>
        </p:blipFill>
        <p:spPr>
          <a:xfrm flipH="1" rot="4078026">
            <a:off x="1331563" y="3677133"/>
            <a:ext cx="779793" cy="1886834"/>
          </a:xfrm>
          <a:prstGeom prst="rect">
            <a:avLst/>
          </a:prstGeom>
          <a:noFill/>
          <a:ln>
            <a:noFill/>
          </a:ln>
        </p:spPr>
      </p:pic>
      <p:pic>
        <p:nvPicPr>
          <p:cNvPr id="309" name="Google Shape;309;p27"/>
          <p:cNvPicPr preferRelativeResize="0"/>
          <p:nvPr/>
        </p:nvPicPr>
        <p:blipFill>
          <a:blip r:embed="rId3">
            <a:alphaModFix/>
          </a:blip>
          <a:stretch>
            <a:fillRect/>
          </a:stretch>
        </p:blipFill>
        <p:spPr>
          <a:xfrm rot="4524976">
            <a:off x="280441" y="1795121"/>
            <a:ext cx="326011" cy="412957"/>
          </a:xfrm>
          <a:prstGeom prst="rect">
            <a:avLst/>
          </a:prstGeom>
          <a:noFill/>
          <a:ln>
            <a:noFill/>
          </a:ln>
        </p:spPr>
      </p:pic>
      <p:pic>
        <p:nvPicPr>
          <p:cNvPr id="310" name="Google Shape;310;p27"/>
          <p:cNvPicPr preferRelativeResize="0"/>
          <p:nvPr/>
        </p:nvPicPr>
        <p:blipFill>
          <a:blip r:embed="rId4">
            <a:alphaModFix/>
          </a:blip>
          <a:stretch>
            <a:fillRect/>
          </a:stretch>
        </p:blipFill>
        <p:spPr>
          <a:xfrm rot="-1396901">
            <a:off x="7772995" y="-302621"/>
            <a:ext cx="1147479" cy="1684243"/>
          </a:xfrm>
          <a:prstGeom prst="rect">
            <a:avLst/>
          </a:prstGeom>
          <a:noFill/>
          <a:ln>
            <a:noFill/>
          </a:ln>
        </p:spPr>
      </p:pic>
      <p:pic>
        <p:nvPicPr>
          <p:cNvPr id="311" name="Google Shape;311;p27"/>
          <p:cNvPicPr preferRelativeResize="0"/>
          <p:nvPr/>
        </p:nvPicPr>
        <p:blipFill>
          <a:blip r:embed="rId5">
            <a:alphaModFix/>
          </a:blip>
          <a:stretch>
            <a:fillRect/>
          </a:stretch>
        </p:blipFill>
        <p:spPr>
          <a:xfrm rot="-7892862">
            <a:off x="7917309" y="2752989"/>
            <a:ext cx="642748" cy="2985122"/>
          </a:xfrm>
          <a:prstGeom prst="rect">
            <a:avLst/>
          </a:prstGeom>
          <a:noFill/>
          <a:ln>
            <a:noFill/>
          </a:ln>
        </p:spPr>
      </p:pic>
      <p:pic>
        <p:nvPicPr>
          <p:cNvPr id="312" name="Google Shape;312;p27"/>
          <p:cNvPicPr preferRelativeResize="0"/>
          <p:nvPr/>
        </p:nvPicPr>
        <p:blipFill>
          <a:blip r:embed="rId6">
            <a:alphaModFix/>
          </a:blip>
          <a:stretch>
            <a:fillRect/>
          </a:stretch>
        </p:blipFill>
        <p:spPr>
          <a:xfrm flipH="1" rot="-8100334">
            <a:off x="8482375" y="1175456"/>
            <a:ext cx="508392" cy="6439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13" name="Shape 313"/>
        <p:cNvGrpSpPr/>
        <p:nvPr/>
      </p:nvGrpSpPr>
      <p:grpSpPr>
        <a:xfrm>
          <a:off x="0" y="0"/>
          <a:ext cx="0" cy="0"/>
          <a:chOff x="0" y="0"/>
          <a:chExt cx="0" cy="0"/>
        </a:xfrm>
      </p:grpSpPr>
      <p:sp>
        <p:nvSpPr>
          <p:cNvPr id="314" name="Google Shape;314;p28"/>
          <p:cNvSpPr txBox="1"/>
          <p:nvPr>
            <p:ph hasCustomPrompt="1" type="title"/>
          </p:nvPr>
        </p:nvSpPr>
        <p:spPr>
          <a:xfrm>
            <a:off x="1429644" y="2158250"/>
            <a:ext cx="1190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5" name="Google Shape;315;p28"/>
          <p:cNvSpPr txBox="1"/>
          <p:nvPr>
            <p:ph idx="1" type="subTitle"/>
          </p:nvPr>
        </p:nvSpPr>
        <p:spPr>
          <a:xfrm>
            <a:off x="938394" y="3707053"/>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6" name="Google Shape;316;p28"/>
          <p:cNvSpPr txBox="1"/>
          <p:nvPr>
            <p:ph idx="2" type="subTitle"/>
          </p:nvPr>
        </p:nvSpPr>
        <p:spPr>
          <a:xfrm>
            <a:off x="938394" y="3351178"/>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2pPr>
            <a:lvl3pPr lvl="2"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3pPr>
            <a:lvl4pPr lvl="3"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4pPr>
            <a:lvl5pPr lvl="4"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5pPr>
            <a:lvl6pPr lvl="5"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6pPr>
            <a:lvl7pPr lvl="6"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7pPr>
            <a:lvl8pPr lvl="7"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8pPr>
            <a:lvl9pPr lvl="8"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9pPr>
          </a:lstStyle>
          <a:p/>
        </p:txBody>
      </p:sp>
      <p:sp>
        <p:nvSpPr>
          <p:cNvPr id="317" name="Google Shape;317;p28"/>
          <p:cNvSpPr txBox="1"/>
          <p:nvPr>
            <p:ph hasCustomPrompt="1" idx="3" type="title"/>
          </p:nvPr>
        </p:nvSpPr>
        <p:spPr>
          <a:xfrm>
            <a:off x="3976650" y="2158250"/>
            <a:ext cx="1190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8" name="Google Shape;318;p28"/>
          <p:cNvSpPr txBox="1"/>
          <p:nvPr>
            <p:ph idx="4" type="subTitle"/>
          </p:nvPr>
        </p:nvSpPr>
        <p:spPr>
          <a:xfrm>
            <a:off x="3485400" y="3707053"/>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9" name="Google Shape;319;p28"/>
          <p:cNvSpPr txBox="1"/>
          <p:nvPr>
            <p:ph idx="5" type="subTitle"/>
          </p:nvPr>
        </p:nvSpPr>
        <p:spPr>
          <a:xfrm>
            <a:off x="3485400" y="3351178"/>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2pPr>
            <a:lvl3pPr lvl="2"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3pPr>
            <a:lvl4pPr lvl="3"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4pPr>
            <a:lvl5pPr lvl="4"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5pPr>
            <a:lvl6pPr lvl="5"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6pPr>
            <a:lvl7pPr lvl="6"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7pPr>
            <a:lvl8pPr lvl="7"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8pPr>
            <a:lvl9pPr lvl="8"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9pPr>
          </a:lstStyle>
          <a:p/>
        </p:txBody>
      </p:sp>
      <p:sp>
        <p:nvSpPr>
          <p:cNvPr id="320" name="Google Shape;320;p28"/>
          <p:cNvSpPr txBox="1"/>
          <p:nvPr>
            <p:ph hasCustomPrompt="1" idx="6" type="title"/>
          </p:nvPr>
        </p:nvSpPr>
        <p:spPr>
          <a:xfrm>
            <a:off x="6523656" y="2158250"/>
            <a:ext cx="1190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21" name="Google Shape;321;p28"/>
          <p:cNvSpPr txBox="1"/>
          <p:nvPr>
            <p:ph idx="7" type="subTitle"/>
          </p:nvPr>
        </p:nvSpPr>
        <p:spPr>
          <a:xfrm>
            <a:off x="6032406" y="3707053"/>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2" name="Google Shape;322;p28"/>
          <p:cNvSpPr txBox="1"/>
          <p:nvPr>
            <p:ph idx="8" type="subTitle"/>
          </p:nvPr>
        </p:nvSpPr>
        <p:spPr>
          <a:xfrm>
            <a:off x="6032406" y="3351178"/>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2pPr>
            <a:lvl3pPr lvl="2"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3pPr>
            <a:lvl4pPr lvl="3"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4pPr>
            <a:lvl5pPr lvl="4"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5pPr>
            <a:lvl6pPr lvl="5"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6pPr>
            <a:lvl7pPr lvl="6"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7pPr>
            <a:lvl8pPr lvl="7"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8pPr>
            <a:lvl9pPr lvl="8" rtl="0" algn="ctr">
              <a:lnSpc>
                <a:spcPct val="100000"/>
              </a:lnSpc>
              <a:spcBef>
                <a:spcPts val="0"/>
              </a:spcBef>
              <a:spcAft>
                <a:spcPts val="0"/>
              </a:spcAft>
              <a:buClr>
                <a:schemeClr val="dk1"/>
              </a:buClr>
              <a:buSzPts val="2400"/>
              <a:buFont typeface="Averia Serif Libre"/>
              <a:buNone/>
              <a:defRPr sz="2400">
                <a:solidFill>
                  <a:schemeClr val="dk1"/>
                </a:solidFill>
                <a:latin typeface="Averia Serif Libre"/>
                <a:ea typeface="Averia Serif Libre"/>
                <a:cs typeface="Averia Serif Libre"/>
                <a:sym typeface="Averia Serif Libre"/>
              </a:defRPr>
            </a:lvl9pPr>
          </a:lstStyle>
          <a:p/>
        </p:txBody>
      </p:sp>
      <p:sp>
        <p:nvSpPr>
          <p:cNvPr id="323" name="Google Shape;323;p28"/>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4" name="Google Shape;324;p28"/>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28"/>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326" name="Google Shape;326;p28"/>
          <p:cNvPicPr preferRelativeResize="0"/>
          <p:nvPr/>
        </p:nvPicPr>
        <p:blipFill>
          <a:blip r:embed="rId3">
            <a:alphaModFix/>
          </a:blip>
          <a:stretch>
            <a:fillRect/>
          </a:stretch>
        </p:blipFill>
        <p:spPr>
          <a:xfrm flipH="1" rot="-2700148">
            <a:off x="829731" y="4621120"/>
            <a:ext cx="364095" cy="461187"/>
          </a:xfrm>
          <a:prstGeom prst="rect">
            <a:avLst/>
          </a:prstGeom>
          <a:noFill/>
          <a:ln>
            <a:noFill/>
          </a:ln>
        </p:spPr>
      </p:pic>
      <p:pic>
        <p:nvPicPr>
          <p:cNvPr id="327" name="Google Shape;327;p28"/>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328" name="Google Shape;328;p28"/>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28"/>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330" name="Google Shape;330;p28"/>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331" name="Google Shape;331;p28"/>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32" name="Shape 332"/>
        <p:cNvGrpSpPr/>
        <p:nvPr/>
      </p:nvGrpSpPr>
      <p:grpSpPr>
        <a:xfrm>
          <a:off x="0" y="0"/>
          <a:ext cx="0" cy="0"/>
          <a:chOff x="0" y="0"/>
          <a:chExt cx="0" cy="0"/>
        </a:xfrm>
      </p:grpSpPr>
      <p:sp>
        <p:nvSpPr>
          <p:cNvPr id="333" name="Google Shape;333;p29"/>
          <p:cNvSpPr txBox="1"/>
          <p:nvPr>
            <p:ph type="title"/>
          </p:nvPr>
        </p:nvSpPr>
        <p:spPr>
          <a:xfrm>
            <a:off x="2347950" y="431325"/>
            <a:ext cx="4448100" cy="126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4" name="Google Shape;334;p29"/>
          <p:cNvSpPr txBox="1"/>
          <p:nvPr>
            <p:ph idx="1" type="subTitle"/>
          </p:nvPr>
        </p:nvSpPr>
        <p:spPr>
          <a:xfrm>
            <a:off x="2347900" y="2548825"/>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 name="Google Shape;335;p29"/>
          <p:cNvSpPr txBox="1"/>
          <p:nvPr/>
        </p:nvSpPr>
        <p:spPr>
          <a:xfrm>
            <a:off x="2302150" y="4081200"/>
            <a:ext cx="45396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Baloo 2"/>
                <a:ea typeface="Baloo 2"/>
                <a:cs typeface="Baloo 2"/>
                <a:sym typeface="Baloo 2"/>
              </a:rPr>
              <a:t>CREDITS:</a:t>
            </a:r>
            <a:r>
              <a:rPr lang="en" sz="1200">
                <a:solidFill>
                  <a:schemeClr val="dk1"/>
                </a:solidFill>
                <a:latin typeface="Baloo 2"/>
                <a:ea typeface="Baloo 2"/>
                <a:cs typeface="Baloo 2"/>
                <a:sym typeface="Baloo 2"/>
              </a:rPr>
              <a:t> This presentation template was created by </a:t>
            </a:r>
            <a:r>
              <a:rPr b="1" lang="en" sz="1200">
                <a:solidFill>
                  <a:schemeClr val="dk1"/>
                </a:solidFill>
                <a:uFill>
                  <a:noFill/>
                </a:uFill>
                <a:latin typeface="Baloo 2"/>
                <a:ea typeface="Baloo 2"/>
                <a:cs typeface="Baloo 2"/>
                <a:sym typeface="Baloo 2"/>
                <a:hlinkClick r:id="rId2">
                  <a:extLst>
                    <a:ext uri="{A12FA001-AC4F-418D-AE19-62706E023703}">
                      <ahyp:hlinkClr val="tx"/>
                    </a:ext>
                  </a:extLst>
                </a:hlinkClick>
              </a:rPr>
              <a:t>Slidesgo</a:t>
            </a:r>
            <a:r>
              <a:rPr lang="en" sz="1200">
                <a:solidFill>
                  <a:schemeClr val="dk1"/>
                </a:solidFill>
                <a:latin typeface="Baloo 2"/>
                <a:ea typeface="Baloo 2"/>
                <a:cs typeface="Baloo 2"/>
                <a:sym typeface="Baloo 2"/>
              </a:rPr>
              <a:t>, and includes icons by </a:t>
            </a:r>
            <a:r>
              <a:rPr b="1" lang="en" sz="1200">
                <a:solidFill>
                  <a:schemeClr val="dk1"/>
                </a:solidFill>
                <a:uFill>
                  <a:noFill/>
                </a:uFill>
                <a:latin typeface="Baloo 2"/>
                <a:ea typeface="Baloo 2"/>
                <a:cs typeface="Baloo 2"/>
                <a:sym typeface="Baloo 2"/>
                <a:hlinkClick r:id="rId3">
                  <a:extLst>
                    <a:ext uri="{A12FA001-AC4F-418D-AE19-62706E023703}">
                      <ahyp:hlinkClr val="tx"/>
                    </a:ext>
                  </a:extLst>
                </a:hlinkClick>
              </a:rPr>
              <a:t>Flaticon</a:t>
            </a:r>
            <a:r>
              <a:rPr lang="en" sz="1200">
                <a:solidFill>
                  <a:schemeClr val="dk1"/>
                </a:solidFill>
                <a:latin typeface="Baloo 2"/>
                <a:ea typeface="Baloo 2"/>
                <a:cs typeface="Baloo 2"/>
                <a:sym typeface="Baloo 2"/>
              </a:rPr>
              <a:t>, and infographics &amp; images by </a:t>
            </a:r>
            <a:r>
              <a:rPr b="1" lang="en" sz="1200">
                <a:solidFill>
                  <a:schemeClr val="dk1"/>
                </a:solidFill>
                <a:uFill>
                  <a:noFill/>
                </a:uFill>
                <a:latin typeface="Baloo 2"/>
                <a:ea typeface="Baloo 2"/>
                <a:cs typeface="Baloo 2"/>
                <a:sym typeface="Baloo 2"/>
                <a:hlinkClick r:id="rId4">
                  <a:extLst>
                    <a:ext uri="{A12FA001-AC4F-418D-AE19-62706E023703}">
                      <ahyp:hlinkClr val="tx"/>
                    </a:ext>
                  </a:extLst>
                </a:hlinkClick>
              </a:rPr>
              <a:t>Freepik</a:t>
            </a:r>
            <a:r>
              <a:rPr lang="en" sz="1200">
                <a:solidFill>
                  <a:schemeClr val="dk1"/>
                </a:solidFill>
                <a:latin typeface="Baloo 2"/>
                <a:ea typeface="Baloo 2"/>
                <a:cs typeface="Baloo 2"/>
                <a:sym typeface="Baloo 2"/>
              </a:rPr>
              <a:t> </a:t>
            </a:r>
            <a:endParaRPr b="1" sz="1200">
              <a:solidFill>
                <a:schemeClr val="dk1"/>
              </a:solidFill>
              <a:latin typeface="Baloo 2"/>
              <a:ea typeface="Baloo 2"/>
              <a:cs typeface="Baloo 2"/>
              <a:sym typeface="Baloo 2"/>
            </a:endParaRPr>
          </a:p>
        </p:txBody>
      </p:sp>
      <p:pic>
        <p:nvPicPr>
          <p:cNvPr id="336" name="Google Shape;336;p29"/>
          <p:cNvPicPr preferRelativeResize="0"/>
          <p:nvPr/>
        </p:nvPicPr>
        <p:blipFill>
          <a:blip r:embed="rId5">
            <a:alphaModFix/>
          </a:blip>
          <a:stretch>
            <a:fillRect/>
          </a:stretch>
        </p:blipFill>
        <p:spPr>
          <a:xfrm>
            <a:off x="-1969750" y="539500"/>
            <a:ext cx="3911360" cy="4064501"/>
          </a:xfrm>
          <a:prstGeom prst="rect">
            <a:avLst/>
          </a:prstGeom>
          <a:noFill/>
          <a:ln>
            <a:noFill/>
          </a:ln>
        </p:spPr>
      </p:pic>
      <p:sp>
        <p:nvSpPr>
          <p:cNvPr id="337" name="Google Shape;337;p29"/>
          <p:cNvSpPr/>
          <p:nvPr/>
        </p:nvSpPr>
        <p:spPr>
          <a:xfrm>
            <a:off x="6196223" y="1115328"/>
            <a:ext cx="5062423" cy="6177965"/>
          </a:xfrm>
          <a:custGeom>
            <a:rect b="b" l="l" r="r" t="t"/>
            <a:pathLst>
              <a:path extrusionOk="0" h="158572" w="129939">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29"/>
          <p:cNvPicPr preferRelativeResize="0"/>
          <p:nvPr/>
        </p:nvPicPr>
        <p:blipFill>
          <a:blip r:embed="rId6">
            <a:alphaModFix/>
          </a:blip>
          <a:stretch>
            <a:fillRect/>
          </a:stretch>
        </p:blipFill>
        <p:spPr>
          <a:xfrm rot="-1136944">
            <a:off x="7701923" y="3829984"/>
            <a:ext cx="1539502" cy="1911829"/>
          </a:xfrm>
          <a:prstGeom prst="rect">
            <a:avLst/>
          </a:prstGeom>
          <a:noFill/>
          <a:ln>
            <a:noFill/>
          </a:ln>
        </p:spPr>
      </p:pic>
      <p:pic>
        <p:nvPicPr>
          <p:cNvPr id="339" name="Google Shape;339;p29"/>
          <p:cNvPicPr preferRelativeResize="0"/>
          <p:nvPr/>
        </p:nvPicPr>
        <p:blipFill>
          <a:blip r:embed="rId7">
            <a:alphaModFix/>
          </a:blip>
          <a:stretch>
            <a:fillRect/>
          </a:stretch>
        </p:blipFill>
        <p:spPr>
          <a:xfrm flipH="1" rot="1167304">
            <a:off x="7862428" y="3082294"/>
            <a:ext cx="556999" cy="1347687"/>
          </a:xfrm>
          <a:prstGeom prst="rect">
            <a:avLst/>
          </a:prstGeom>
          <a:noFill/>
          <a:ln>
            <a:noFill/>
          </a:ln>
        </p:spPr>
      </p:pic>
      <p:pic>
        <p:nvPicPr>
          <p:cNvPr id="340" name="Google Shape;340;p29"/>
          <p:cNvPicPr preferRelativeResize="0"/>
          <p:nvPr/>
        </p:nvPicPr>
        <p:blipFill>
          <a:blip r:embed="rId8">
            <a:alphaModFix/>
          </a:blip>
          <a:stretch>
            <a:fillRect/>
          </a:stretch>
        </p:blipFill>
        <p:spPr>
          <a:xfrm rot="5051212">
            <a:off x="8263765" y="2333850"/>
            <a:ext cx="375620" cy="4758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4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flipH="1" rot="-5400000">
            <a:off x="6575933" y="2776641"/>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30"/>
          <p:cNvPicPr preferRelativeResize="0"/>
          <p:nvPr/>
        </p:nvPicPr>
        <p:blipFill>
          <a:blip r:embed="rId2">
            <a:alphaModFix/>
          </a:blip>
          <a:stretch>
            <a:fillRect/>
          </a:stretch>
        </p:blipFill>
        <p:spPr>
          <a:xfrm flipH="1" rot="10800000">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flipH="1" rot="-6237074">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flipH="1" rot="8531760">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flipH="1" rot="9921237">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flipH="1" rot="10800000">
            <a:off x="-408125" y="1558975"/>
            <a:ext cx="1114601" cy="250644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50" name="Shape 350"/>
        <p:cNvGrpSpPr/>
        <p:nvPr/>
      </p:nvGrpSpPr>
      <p:grpSpPr>
        <a:xfrm>
          <a:off x="0" y="0"/>
          <a:ext cx="0" cy="0"/>
          <a:chOff x="0" y="0"/>
          <a:chExt cx="0" cy="0"/>
        </a:xfrm>
      </p:grpSpPr>
      <p:sp>
        <p:nvSpPr>
          <p:cNvPr id="351" name="Google Shape;351;p31"/>
          <p:cNvSpPr/>
          <p:nvPr/>
        </p:nvSpPr>
        <p:spPr>
          <a:xfrm rot="9716712">
            <a:off x="-399459" y="-231555"/>
            <a:ext cx="2677097" cy="17791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31"/>
          <p:cNvPicPr preferRelativeResize="0"/>
          <p:nvPr/>
        </p:nvPicPr>
        <p:blipFill>
          <a:blip r:embed="rId2">
            <a:alphaModFix/>
          </a:blip>
          <a:stretch>
            <a:fillRect/>
          </a:stretch>
        </p:blipFill>
        <p:spPr>
          <a:xfrm flipH="1" rot="10800000">
            <a:off x="149465" y="522096"/>
            <a:ext cx="557000" cy="1347687"/>
          </a:xfrm>
          <a:prstGeom prst="rect">
            <a:avLst/>
          </a:prstGeom>
          <a:noFill/>
          <a:ln>
            <a:noFill/>
          </a:ln>
        </p:spPr>
      </p:pic>
      <p:pic>
        <p:nvPicPr>
          <p:cNvPr id="353" name="Google Shape;353;p31"/>
          <p:cNvPicPr preferRelativeResize="0"/>
          <p:nvPr/>
        </p:nvPicPr>
        <p:blipFill>
          <a:blip r:embed="rId3">
            <a:alphaModFix/>
          </a:blip>
          <a:stretch>
            <a:fillRect/>
          </a:stretch>
        </p:blipFill>
        <p:spPr>
          <a:xfrm rot="-8099852">
            <a:off x="757043" y="221832"/>
            <a:ext cx="364095" cy="461187"/>
          </a:xfrm>
          <a:prstGeom prst="rect">
            <a:avLst/>
          </a:prstGeom>
          <a:noFill/>
          <a:ln>
            <a:noFill/>
          </a:ln>
        </p:spPr>
      </p:pic>
      <p:pic>
        <p:nvPicPr>
          <p:cNvPr id="354" name="Google Shape;354;p31"/>
          <p:cNvPicPr preferRelativeResize="0"/>
          <p:nvPr/>
        </p:nvPicPr>
        <p:blipFill>
          <a:blip r:embed="rId4">
            <a:alphaModFix/>
          </a:blip>
          <a:stretch>
            <a:fillRect/>
          </a:stretch>
        </p:blipFill>
        <p:spPr>
          <a:xfrm flipH="1">
            <a:off x="0" y="2714540"/>
            <a:ext cx="1114601" cy="2506447"/>
          </a:xfrm>
          <a:prstGeom prst="rect">
            <a:avLst/>
          </a:prstGeom>
          <a:noFill/>
          <a:ln>
            <a:noFill/>
          </a:ln>
        </p:spPr>
      </p:pic>
      <p:sp>
        <p:nvSpPr>
          <p:cNvPr id="355" name="Google Shape;355;p31"/>
          <p:cNvSpPr/>
          <p:nvPr/>
        </p:nvSpPr>
        <p:spPr>
          <a:xfrm flipH="1" rot="-5400000">
            <a:off x="6575933" y="3029831"/>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31"/>
          <p:cNvPicPr preferRelativeResize="0"/>
          <p:nvPr/>
        </p:nvPicPr>
        <p:blipFill>
          <a:blip r:embed="rId5">
            <a:alphaModFix/>
          </a:blip>
          <a:stretch>
            <a:fillRect/>
          </a:stretch>
        </p:blipFill>
        <p:spPr>
          <a:xfrm flipH="1" rot="-6237074">
            <a:off x="8024748" y="4498624"/>
            <a:ext cx="812053" cy="1191891"/>
          </a:xfrm>
          <a:prstGeom prst="rect">
            <a:avLst/>
          </a:prstGeom>
          <a:noFill/>
          <a:ln>
            <a:noFill/>
          </a:ln>
        </p:spPr>
      </p:pic>
      <p:pic>
        <p:nvPicPr>
          <p:cNvPr id="357" name="Google Shape;357;p31"/>
          <p:cNvPicPr preferRelativeResize="0"/>
          <p:nvPr/>
        </p:nvPicPr>
        <p:blipFill>
          <a:blip r:embed="rId6">
            <a:alphaModFix/>
          </a:blip>
          <a:stretch>
            <a:fillRect/>
          </a:stretch>
        </p:blipFill>
        <p:spPr>
          <a:xfrm flipH="1" rot="8531760">
            <a:off x="8322104" y="495478"/>
            <a:ext cx="481442" cy="609821"/>
          </a:xfrm>
          <a:prstGeom prst="rect">
            <a:avLst/>
          </a:prstGeom>
          <a:noFill/>
          <a:ln>
            <a:noFill/>
          </a:ln>
        </p:spPr>
      </p:pic>
      <p:pic>
        <p:nvPicPr>
          <p:cNvPr id="358" name="Google Shape;358;p31"/>
          <p:cNvPicPr preferRelativeResize="0"/>
          <p:nvPr/>
        </p:nvPicPr>
        <p:blipFill>
          <a:blip r:embed="rId7">
            <a:alphaModFix/>
          </a:blip>
          <a:stretch>
            <a:fillRect/>
          </a:stretch>
        </p:blipFill>
        <p:spPr>
          <a:xfrm rot="878763">
            <a:off x="8537324" y="1463127"/>
            <a:ext cx="408550" cy="18974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5"/>
          <p:cNvSpPr txBox="1"/>
          <p:nvPr>
            <p:ph type="title"/>
          </p:nvPr>
        </p:nvSpPr>
        <p:spPr>
          <a:xfrm>
            <a:off x="1421175" y="445025"/>
            <a:ext cx="6301800" cy="1245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5"/>
          <p:cNvSpPr txBox="1"/>
          <p:nvPr>
            <p:ph idx="1" type="subTitle"/>
          </p:nvPr>
        </p:nvSpPr>
        <p:spPr>
          <a:xfrm>
            <a:off x="4923137" y="3167133"/>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2" type="subTitle"/>
          </p:nvPr>
        </p:nvSpPr>
        <p:spPr>
          <a:xfrm>
            <a:off x="1715263" y="3167133"/>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 name="Google Shape;38;p5"/>
          <p:cNvSpPr txBox="1"/>
          <p:nvPr>
            <p:ph idx="3" type="subTitle"/>
          </p:nvPr>
        </p:nvSpPr>
        <p:spPr>
          <a:xfrm>
            <a:off x="1715263" y="268651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39" name="Google Shape;39;p5"/>
          <p:cNvSpPr txBox="1"/>
          <p:nvPr>
            <p:ph idx="4" type="subTitle"/>
          </p:nvPr>
        </p:nvSpPr>
        <p:spPr>
          <a:xfrm>
            <a:off x="4923137" y="268651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gn="ctr">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p:txBody>
      </p:sp>
      <p:sp>
        <p:nvSpPr>
          <p:cNvPr id="40" name="Google Shape;40;p5"/>
          <p:cNvSpPr/>
          <p:nvPr/>
        </p:nvSpPr>
        <p:spPr>
          <a:xfrm flipH="1">
            <a:off x="-1964087" y="2172991"/>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flipH="1" rot="-2700148">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flipH="1" rot="317342">
            <a:off x="58165" y="3422457"/>
            <a:ext cx="557000" cy="13476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sp>
        <p:nvSpPr>
          <p:cNvPr id="58" name="Google Shape;58;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7"/>
          <p:cNvSpPr txBox="1"/>
          <p:nvPr>
            <p:ph idx="1" type="subTitle"/>
          </p:nvPr>
        </p:nvSpPr>
        <p:spPr>
          <a:xfrm>
            <a:off x="1128438" y="1919200"/>
            <a:ext cx="3630600" cy="192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60" name="Google Shape;60;p7"/>
          <p:cNvSpPr/>
          <p:nvPr>
            <p:ph idx="2" type="pic"/>
          </p:nvPr>
        </p:nvSpPr>
        <p:spPr>
          <a:xfrm>
            <a:off x="4759038" y="1253900"/>
            <a:ext cx="3256500" cy="3256500"/>
          </a:xfrm>
          <a:prstGeom prst="ellipse">
            <a:avLst/>
          </a:prstGeom>
          <a:noFill/>
          <a:ln>
            <a:noFill/>
          </a:ln>
        </p:spPr>
      </p:sp>
      <p:sp>
        <p:nvSpPr>
          <p:cNvPr id="61" name="Google Shape;61;p7"/>
          <p:cNvSpPr/>
          <p:nvPr/>
        </p:nvSpPr>
        <p:spPr>
          <a:xfrm flipH="1" rot="5400000">
            <a:off x="7351940" y="4171533"/>
            <a:ext cx="3577100" cy="2377225"/>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7"/>
          <p:cNvPicPr preferRelativeResize="0"/>
          <p:nvPr/>
        </p:nvPicPr>
        <p:blipFill>
          <a:blip r:embed="rId2">
            <a:alphaModFix/>
          </a:blip>
          <a:stretch>
            <a:fillRect/>
          </a:stretch>
        </p:blipFill>
        <p:spPr>
          <a:xfrm flipH="1" rot="-253456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flipH="1" rot="-226824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flipH="1" rot="6342186">
            <a:off x="-1433179" y="-259266"/>
            <a:ext cx="3577039" cy="2377184"/>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7"/>
          <p:cNvPicPr preferRelativeResize="0"/>
          <p:nvPr/>
        </p:nvPicPr>
        <p:blipFill>
          <a:blip r:embed="rId6">
            <a:alphaModFix/>
          </a:blip>
          <a:stretch>
            <a:fillRect/>
          </a:stretch>
        </p:blipFill>
        <p:spPr>
          <a:xfrm flipH="1" rot="8835713">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flipH="1" rot="-2700148">
            <a:off x="829728" y="17120"/>
            <a:ext cx="364095" cy="46118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8"/>
          <p:cNvSpPr txBox="1"/>
          <p:nvPr>
            <p:ph type="title"/>
          </p:nvPr>
        </p:nvSpPr>
        <p:spPr>
          <a:xfrm>
            <a:off x="2561800" y="1815375"/>
            <a:ext cx="4020300" cy="1512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1" name="Google Shape;71;p8"/>
          <p:cNvSpPr/>
          <p:nvPr/>
        </p:nvSpPr>
        <p:spPr>
          <a:xfrm flipH="1">
            <a:off x="-2777949" y="21685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flipH="1" rot="-8999989">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flipH="1" rot="-4524976">
            <a:off x="8603564" y="1795121"/>
            <a:ext cx="326011" cy="412957"/>
          </a:xfrm>
          <a:prstGeom prst="rect">
            <a:avLst/>
          </a:prstGeom>
          <a:noFill/>
          <a:ln>
            <a:noFill/>
          </a:ln>
        </p:spPr>
      </p:pic>
      <p:sp>
        <p:nvSpPr>
          <p:cNvPr id="77" name="Google Shape;77;p8"/>
          <p:cNvSpPr/>
          <p:nvPr/>
        </p:nvSpPr>
        <p:spPr>
          <a:xfrm flipH="1">
            <a:off x="5765047"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9"/>
          <p:cNvSpPr txBox="1"/>
          <p:nvPr>
            <p:ph type="title"/>
          </p:nvPr>
        </p:nvSpPr>
        <p:spPr>
          <a:xfrm>
            <a:off x="2419675" y="1477888"/>
            <a:ext cx="4304700" cy="12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0" name="Google Shape;80;p9"/>
          <p:cNvSpPr txBox="1"/>
          <p:nvPr>
            <p:ph idx="1" type="subTitle"/>
          </p:nvPr>
        </p:nvSpPr>
        <p:spPr>
          <a:xfrm>
            <a:off x="2419675" y="2671888"/>
            <a:ext cx="43047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Baloo 2"/>
                <a:ea typeface="Baloo 2"/>
                <a:cs typeface="Baloo 2"/>
                <a:sym typeface="Baloo 2"/>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1" name="Google Shape;81;p9"/>
          <p:cNvSpPr/>
          <p:nvPr/>
        </p:nvSpPr>
        <p:spPr>
          <a:xfrm>
            <a:off x="-1939749" y="-1270171"/>
            <a:ext cx="5305947" cy="3779721"/>
          </a:xfrm>
          <a:custGeom>
            <a:rect b="b" l="l" r="r" t="t"/>
            <a:pathLst>
              <a:path extrusionOk="0" h="98855" w="138772">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a:off x="5145079" y="2168516"/>
            <a:ext cx="6764116" cy="4495212"/>
          </a:xfrm>
          <a:custGeom>
            <a:rect b="b" l="l" r="r" t="t"/>
            <a:pathLst>
              <a:path extrusionOk="0" h="117568" w="176909">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flipH="1" rot="-8100334">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10"/>
          <p:cNvSpPr/>
          <p:nvPr>
            <p:ph idx="2" type="pic"/>
          </p:nvPr>
        </p:nvSpPr>
        <p:spPr>
          <a:xfrm>
            <a:off x="0" y="6800"/>
            <a:ext cx="9144000" cy="5143500"/>
          </a:xfrm>
          <a:prstGeom prst="rect">
            <a:avLst/>
          </a:prstGeom>
          <a:noFill/>
          <a:ln>
            <a:noFill/>
          </a:ln>
        </p:spPr>
      </p:sp>
      <p:sp>
        <p:nvSpPr>
          <p:cNvPr id="91" name="Google Shape;91;p10"/>
          <p:cNvSpPr txBox="1"/>
          <p:nvPr>
            <p:ph type="title"/>
          </p:nvPr>
        </p:nvSpPr>
        <p:spPr>
          <a:xfrm>
            <a:off x="720000" y="4014450"/>
            <a:ext cx="7704000" cy="622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indent="-317500" lvl="1" marL="9144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indent="-317500" lvl="2" marL="13716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indent="-317500" lvl="3" marL="18288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indent="-317500" lvl="4" marL="22860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indent="-317500" lvl="5" marL="27432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indent="-317500" lvl="6" marL="32004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indent="-317500" lvl="7" marL="36576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indent="-317500" lvl="8" marL="41148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2"/>
          <p:cNvSpPr txBox="1"/>
          <p:nvPr>
            <p:ph type="ctrTitle"/>
          </p:nvPr>
        </p:nvSpPr>
        <p:spPr>
          <a:xfrm>
            <a:off x="2234164" y="1623893"/>
            <a:ext cx="4675800" cy="250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3"/>
                </a:solidFill>
              </a:rPr>
              <a:t>My dream job is being a cook!</a:t>
            </a:r>
            <a:endParaRPr>
              <a:solidFill>
                <a:schemeClr val="accent3"/>
              </a:solidFill>
            </a:endParaRPr>
          </a:p>
        </p:txBody>
      </p:sp>
      <p:sp>
        <p:nvSpPr>
          <p:cNvPr id="364" name="Google Shape;364;p32"/>
          <p:cNvSpPr txBox="1"/>
          <p:nvPr>
            <p:ph idx="1" type="subTitle"/>
          </p:nvPr>
        </p:nvSpPr>
        <p:spPr>
          <a:xfrm>
            <a:off x="2234164" y="4128790"/>
            <a:ext cx="4675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am Alan Romeo Delzoto and this is my presentation</a:t>
            </a:r>
            <a:endParaRPr/>
          </a:p>
        </p:txBody>
      </p:sp>
      <p:pic>
        <p:nvPicPr>
          <p:cNvPr id="365" name="Google Shape;365;p32"/>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66" name="Google Shape;366;p32"/>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67" name="Google Shape;367;p32"/>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68" name="Google Shape;368;p32"/>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69" name="Google Shape;369;p32"/>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0" name="Google Shape;370;p32"/>
          <p:cNvPicPr preferRelativeResize="0"/>
          <p:nvPr/>
        </p:nvPicPr>
        <p:blipFill>
          <a:blip r:embed="rId8">
            <a:alphaModFix/>
          </a:blip>
          <a:stretch>
            <a:fillRect/>
          </a:stretch>
        </p:blipFill>
        <p:spPr>
          <a:xfrm flipH="1" rot="1167304">
            <a:off x="7862428" y="3082294"/>
            <a:ext cx="556999" cy="1347687"/>
          </a:xfrm>
          <a:prstGeom prst="rect">
            <a:avLst/>
          </a:prstGeom>
          <a:noFill/>
          <a:ln>
            <a:noFill/>
          </a:ln>
        </p:spPr>
      </p:pic>
      <p:pic>
        <p:nvPicPr>
          <p:cNvPr id="371" name="Google Shape;371;p32"/>
          <p:cNvPicPr preferRelativeResize="0"/>
          <p:nvPr/>
        </p:nvPicPr>
        <p:blipFill>
          <a:blip r:embed="rId6">
            <a:alphaModFix/>
          </a:blip>
          <a:stretch>
            <a:fillRect/>
          </a:stretch>
        </p:blipFill>
        <p:spPr>
          <a:xfrm flipH="1" rot="-2700148">
            <a:off x="1394681" y="4254970"/>
            <a:ext cx="364095" cy="461187"/>
          </a:xfrm>
          <a:prstGeom prst="rect">
            <a:avLst/>
          </a:prstGeom>
          <a:noFill/>
          <a:ln>
            <a:noFill/>
          </a:ln>
        </p:spPr>
      </p:pic>
      <p:pic>
        <p:nvPicPr>
          <p:cNvPr id="372" name="Google Shape;372;p32"/>
          <p:cNvPicPr preferRelativeResize="0"/>
          <p:nvPr/>
        </p:nvPicPr>
        <p:blipFill>
          <a:blip r:embed="rId9">
            <a:alphaModFix/>
          </a:blip>
          <a:stretch>
            <a:fillRect/>
          </a:stretch>
        </p:blipFill>
        <p:spPr>
          <a:xfrm>
            <a:off x="3997650" y="512981"/>
            <a:ext cx="1148700" cy="106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solidFill>
                <a:schemeClr val="accent1"/>
              </a:solidFill>
            </a:endParaRPr>
          </a:p>
        </p:txBody>
      </p:sp>
      <p:sp>
        <p:nvSpPr>
          <p:cNvPr id="378" name="Google Shape;378;p33"/>
          <p:cNvSpPr txBox="1"/>
          <p:nvPr/>
        </p:nvSpPr>
        <p:spPr>
          <a:xfrm>
            <a:off x="720000" y="1131325"/>
            <a:ext cx="7704000" cy="3699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700">
                <a:solidFill>
                  <a:schemeClr val="dk1"/>
                </a:solidFill>
                <a:latin typeface="Baloo 2"/>
                <a:ea typeface="Baloo 2"/>
                <a:cs typeface="Baloo 2"/>
                <a:sym typeface="Baloo 2"/>
              </a:rPr>
              <a:t>My dream job is being a cook, i really like cooking. I think is a form to demonstrate your art with food.</a:t>
            </a:r>
            <a:endParaRPr sz="1700">
              <a:solidFill>
                <a:schemeClr val="dk1"/>
              </a:solidFill>
              <a:latin typeface="Baloo 2"/>
              <a:ea typeface="Baloo 2"/>
              <a:cs typeface="Baloo 2"/>
              <a:sym typeface="Baloo 2"/>
            </a:endParaRPr>
          </a:p>
          <a:p>
            <a:pPr indent="0" lvl="0" marL="0" rtl="0" algn="ctr">
              <a:spcBef>
                <a:spcPts val="0"/>
              </a:spcBef>
              <a:spcAft>
                <a:spcPts val="0"/>
              </a:spcAft>
              <a:buNone/>
            </a:pPr>
            <a:r>
              <a:rPr lang="en" sz="1700">
                <a:solidFill>
                  <a:schemeClr val="dk1"/>
                </a:solidFill>
                <a:latin typeface="Baloo 2"/>
                <a:ea typeface="Baloo 2"/>
                <a:cs typeface="Baloo 2"/>
                <a:sym typeface="Baloo 2"/>
              </a:rPr>
              <a:t>You can combine your creativity and passion in the kitchen and for me the best feeling about cook is seeing to my girlfriend, fathers, friends enjoying my food and that is why i really like cooking</a:t>
            </a:r>
            <a:endParaRPr sz="1700">
              <a:solidFill>
                <a:schemeClr val="dk1"/>
              </a:solidFill>
              <a:latin typeface="Baloo 2"/>
              <a:ea typeface="Baloo 2"/>
              <a:cs typeface="Baloo 2"/>
              <a:sym typeface="Baloo 2"/>
            </a:endParaRPr>
          </a:p>
        </p:txBody>
      </p:sp>
      <p:sp>
        <p:nvSpPr>
          <p:cNvPr id="379" name="Google Shape;379;p33"/>
          <p:cNvSpPr txBox="1"/>
          <p:nvPr/>
        </p:nvSpPr>
        <p:spPr>
          <a:xfrm>
            <a:off x="1328413" y="4133675"/>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chemeClr val="lt2"/>
              </a:solidFill>
              <a:latin typeface="Averia Serif Libre"/>
              <a:ea typeface="Averia Serif Libre"/>
              <a:cs typeface="Averia Serif Libre"/>
              <a:sym typeface="Averia Serif Libre"/>
            </a:endParaRPr>
          </a:p>
        </p:txBody>
      </p:sp>
      <p:sp>
        <p:nvSpPr>
          <p:cNvPr id="380" name="Google Shape;380;p33"/>
          <p:cNvSpPr txBox="1"/>
          <p:nvPr/>
        </p:nvSpPr>
        <p:spPr>
          <a:xfrm>
            <a:off x="4815588" y="4133675"/>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chemeClr val="lt2"/>
              </a:solidFill>
              <a:latin typeface="Averia Serif Libre"/>
              <a:ea typeface="Averia Serif Libre"/>
              <a:cs typeface="Averia Serif Libre"/>
              <a:sym typeface="Averia Serif Libre"/>
            </a:endParaRPr>
          </a:p>
        </p:txBody>
      </p:sp>
      <p:sp>
        <p:nvSpPr>
          <p:cNvPr id="381" name="Google Shape;381;p33"/>
          <p:cNvSpPr/>
          <p:nvPr/>
        </p:nvSpPr>
        <p:spPr>
          <a:xfrm>
            <a:off x="8742407" y="2285351"/>
            <a:ext cx="45525" cy="133925"/>
          </a:xfrm>
          <a:custGeom>
            <a:rect b="b" l="l" r="r" t="t"/>
            <a:pathLst>
              <a:path extrusionOk="0" h="5357" w="1821">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cap="flat" cmpd="sng" w="19050">
            <a:solidFill>
              <a:schemeClr val="dk1"/>
            </a:solidFill>
            <a:prstDash val="solid"/>
            <a:round/>
            <a:headEnd len="med" w="med" type="none"/>
            <a:tailEnd len="med" w="med" type="none"/>
          </a:ln>
        </p:spPr>
      </p:sp>
      <p:sp>
        <p:nvSpPr>
          <p:cNvPr id="382" name="Google Shape;382;p33"/>
          <p:cNvSpPr/>
          <p:nvPr/>
        </p:nvSpPr>
        <p:spPr>
          <a:xfrm rot="-10042340">
            <a:off x="8555839" y="2175696"/>
            <a:ext cx="45501" cy="87107"/>
          </a:xfrm>
          <a:custGeom>
            <a:rect b="b" l="l" r="r" t="t"/>
            <a:pathLst>
              <a:path extrusionOk="0" h="5357" w="1821">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cap="flat" cmpd="sng" w="19050">
            <a:solidFill>
              <a:schemeClr val="dk1"/>
            </a:solidFill>
            <a:prstDash val="solid"/>
            <a:round/>
            <a:headEnd len="med" w="med" type="none"/>
            <a:tailEnd len="med" w="med" type="none"/>
          </a:ln>
        </p:spPr>
      </p:sp>
      <p:sp>
        <p:nvSpPr>
          <p:cNvPr id="383" name="Google Shape;383;p33"/>
          <p:cNvSpPr/>
          <p:nvPr/>
        </p:nvSpPr>
        <p:spPr>
          <a:xfrm rot="-10042082">
            <a:off x="8619583" y="2389312"/>
            <a:ext cx="18923" cy="87120"/>
          </a:xfrm>
          <a:custGeom>
            <a:rect b="b" l="l" r="r" t="t"/>
            <a:pathLst>
              <a:path extrusionOk="0" h="5357" w="1821">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cap="flat" cmpd="sng" w="19050">
            <a:solidFill>
              <a:schemeClr val="dk1"/>
            </a:solidFill>
            <a:prstDash val="solid"/>
            <a:round/>
            <a:headEnd len="med" w="med" type="none"/>
            <a:tailEnd len="med" w="med" type="none"/>
          </a:ln>
        </p:spPr>
      </p:sp>
      <p:sp>
        <p:nvSpPr>
          <p:cNvPr id="384" name="Google Shape;384;p33"/>
          <p:cNvSpPr/>
          <p:nvPr/>
        </p:nvSpPr>
        <p:spPr>
          <a:xfrm rot="330997">
            <a:off x="8624844" y="2067444"/>
            <a:ext cx="8429" cy="37766"/>
          </a:xfrm>
          <a:custGeom>
            <a:rect b="b" l="l" r="r" t="t"/>
            <a:pathLst>
              <a:path extrusionOk="0" h="5357" w="1821">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cap="flat" cmpd="sng" w="19050">
            <a:solidFill>
              <a:schemeClr val="dk1"/>
            </a:solidFill>
            <a:prstDash val="solid"/>
            <a:round/>
            <a:headEnd len="med" w="med" type="none"/>
            <a:tailEnd len="med" w="med" type="none"/>
          </a:ln>
        </p:spPr>
      </p:sp>
      <p:sp>
        <p:nvSpPr>
          <p:cNvPr id="385" name="Google Shape;385;p33"/>
          <p:cNvSpPr/>
          <p:nvPr/>
        </p:nvSpPr>
        <p:spPr>
          <a:xfrm rot="-10042030">
            <a:off x="8686121" y="2200369"/>
            <a:ext cx="8430" cy="37768"/>
          </a:xfrm>
          <a:custGeom>
            <a:rect b="b" l="l" r="r" t="t"/>
            <a:pathLst>
              <a:path extrusionOk="0" h="5357" w="1821">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cap="flat" cmpd="sng" w="19050">
            <a:solidFill>
              <a:schemeClr val="dk1"/>
            </a:solidFill>
            <a:prstDash val="solid"/>
            <a:round/>
            <a:headEnd len="med" w="med" type="none"/>
            <a:tailEnd len="med" w="med" type="none"/>
          </a:ln>
        </p:spPr>
      </p:sp>
      <p:sp>
        <p:nvSpPr>
          <p:cNvPr id="386" name="Google Shape;386;p33"/>
          <p:cNvSpPr/>
          <p:nvPr/>
        </p:nvSpPr>
        <p:spPr>
          <a:xfrm rot="-352922">
            <a:off x="8755703" y="2067862"/>
            <a:ext cx="18924" cy="87122"/>
          </a:xfrm>
          <a:custGeom>
            <a:rect b="b" l="l" r="r" t="t"/>
            <a:pathLst>
              <a:path extrusionOk="0" h="5357" w="1821">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cap="flat" cmpd="sng" w="19050">
            <a:solidFill>
              <a:schemeClr val="dk1"/>
            </a:solidFill>
            <a:prstDash val="solid"/>
            <a:round/>
            <a:headEnd len="med" w="med" type="none"/>
            <a:tailEnd len="med" w="med" type="none"/>
          </a:ln>
        </p:spPr>
      </p:sp>
      <p:pic>
        <p:nvPicPr>
          <p:cNvPr id="387" name="Google Shape;387;p33"/>
          <p:cNvPicPr preferRelativeResize="0"/>
          <p:nvPr/>
        </p:nvPicPr>
        <p:blipFill>
          <a:blip r:embed="rId3">
            <a:alphaModFix/>
          </a:blip>
          <a:stretch>
            <a:fillRect/>
          </a:stretch>
        </p:blipFill>
        <p:spPr>
          <a:xfrm rot="1751367">
            <a:off x="7856426" y="4018205"/>
            <a:ext cx="1148699" cy="1064499"/>
          </a:xfrm>
          <a:prstGeom prst="rect">
            <a:avLst/>
          </a:prstGeom>
          <a:noFill/>
          <a:ln>
            <a:noFill/>
          </a:ln>
        </p:spPr>
      </p:pic>
      <p:pic>
        <p:nvPicPr>
          <p:cNvPr id="388" name="Google Shape;388;p33"/>
          <p:cNvPicPr preferRelativeResize="0"/>
          <p:nvPr/>
        </p:nvPicPr>
        <p:blipFill>
          <a:blip r:embed="rId4">
            <a:alphaModFix/>
          </a:blip>
          <a:stretch>
            <a:fillRect/>
          </a:stretch>
        </p:blipFill>
        <p:spPr>
          <a:xfrm>
            <a:off x="2827138" y="2621650"/>
            <a:ext cx="3489730" cy="2327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Education and courses</a:t>
            </a:r>
            <a:endParaRPr/>
          </a:p>
        </p:txBody>
      </p:sp>
      <p:sp>
        <p:nvSpPr>
          <p:cNvPr id="394" name="Google Shape;394;p34"/>
          <p:cNvSpPr txBox="1"/>
          <p:nvPr>
            <p:ph idx="1" type="subTitle"/>
          </p:nvPr>
        </p:nvSpPr>
        <p:spPr>
          <a:xfrm>
            <a:off x="4428153" y="1793700"/>
            <a:ext cx="3996000" cy="21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something that I consider really important for being a professional cook or chef is try it for yourself, do a lot of stupid things but don’t be afraid, is really important not being afraid and try new recipes by yourself and learn with your mistakes.</a:t>
            </a:r>
            <a:endParaRPr/>
          </a:p>
        </p:txBody>
      </p:sp>
      <p:sp>
        <p:nvSpPr>
          <p:cNvPr id="395" name="Google Shape;395;p34"/>
          <p:cNvSpPr txBox="1"/>
          <p:nvPr>
            <p:ph idx="2" type="subTitle"/>
          </p:nvPr>
        </p:nvSpPr>
        <p:spPr>
          <a:xfrm>
            <a:off x="720050" y="1793700"/>
            <a:ext cx="3708000" cy="21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i started to learn for myself i saw a lot of videos in youtube, i like a lot these videos for exemple i learned how to do fried chicken, lasaña, boloñesa, etc…</a:t>
            </a:r>
            <a:endParaRPr/>
          </a:p>
          <a:p>
            <a:pPr indent="0" lvl="0" marL="0" rtl="0" algn="ctr">
              <a:spcBef>
                <a:spcPts val="0"/>
              </a:spcBef>
              <a:spcAft>
                <a:spcPts val="0"/>
              </a:spcAft>
              <a:buNone/>
            </a:pPr>
            <a:r>
              <a:rPr lang="en"/>
              <a:t>For being a professional cook you will need Professional training (FP medio y superior) </a:t>
            </a:r>
            <a:endParaRPr/>
          </a:p>
        </p:txBody>
      </p:sp>
      <p:pic>
        <p:nvPicPr>
          <p:cNvPr id="396" name="Google Shape;396;p34"/>
          <p:cNvPicPr preferRelativeResize="0"/>
          <p:nvPr/>
        </p:nvPicPr>
        <p:blipFill>
          <a:blip r:embed="rId3">
            <a:alphaModFix/>
          </a:blip>
          <a:stretch>
            <a:fillRect/>
          </a:stretch>
        </p:blipFill>
        <p:spPr>
          <a:xfrm rot="2700148">
            <a:off x="7947197" y="4621120"/>
            <a:ext cx="364095" cy="4611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 </a:t>
            </a:r>
            <a:r>
              <a:rPr lang="en"/>
              <a:t>experience</a:t>
            </a:r>
            <a:r>
              <a:rPr lang="en"/>
              <a:t> </a:t>
            </a:r>
            <a:endParaRPr/>
          </a:p>
        </p:txBody>
      </p:sp>
      <p:sp>
        <p:nvSpPr>
          <p:cNvPr id="402" name="Google Shape;402;p35"/>
          <p:cNvSpPr txBox="1"/>
          <p:nvPr>
            <p:ph idx="1" type="subTitle"/>
          </p:nvPr>
        </p:nvSpPr>
        <p:spPr>
          <a:xfrm>
            <a:off x="1288650" y="1240875"/>
            <a:ext cx="6566700" cy="182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I’ve worked in a restaurant of Alaró, is really near of my house.</a:t>
            </a:r>
            <a:endParaRPr/>
          </a:p>
          <a:p>
            <a:pPr indent="0" lvl="0" marL="0" rtl="0" algn="ctr">
              <a:spcBef>
                <a:spcPts val="0"/>
              </a:spcBef>
              <a:spcAft>
                <a:spcPts val="0"/>
              </a:spcAft>
              <a:buNone/>
            </a:pPr>
            <a:r>
              <a:rPr lang="en"/>
              <a:t>His name is Terra, Mar i Foc, I worked as a waiter and </a:t>
            </a:r>
            <a:r>
              <a:rPr lang="en"/>
              <a:t>assistant</a:t>
            </a:r>
            <a:r>
              <a:rPr lang="en"/>
              <a:t> in kitchen.</a:t>
            </a:r>
            <a:endParaRPr/>
          </a:p>
          <a:p>
            <a:pPr indent="0" lvl="0" marL="0" rtl="0" algn="ctr">
              <a:spcBef>
                <a:spcPts val="0"/>
              </a:spcBef>
              <a:spcAft>
                <a:spcPts val="0"/>
              </a:spcAft>
              <a:buNone/>
            </a:pPr>
            <a:r>
              <a:rPr lang="en"/>
              <a:t>As a waiter, well you know, i’ve served the clients and that’s it.</a:t>
            </a:r>
            <a:endParaRPr/>
          </a:p>
          <a:p>
            <a:pPr indent="0" lvl="0" marL="0" rtl="0" algn="ctr">
              <a:spcBef>
                <a:spcPts val="0"/>
              </a:spcBef>
              <a:spcAft>
                <a:spcPts val="0"/>
              </a:spcAft>
              <a:buNone/>
            </a:pPr>
            <a:r>
              <a:rPr lang="en"/>
              <a:t>But as an assistant of kitchen is really </a:t>
            </a:r>
            <a:r>
              <a:rPr lang="en"/>
              <a:t>different</a:t>
            </a:r>
            <a:r>
              <a:rPr lang="en"/>
              <a:t>, is really hard and fast, you can’t stop, but i really enjoyed that work!</a:t>
            </a:r>
            <a:endParaRPr/>
          </a:p>
        </p:txBody>
      </p:sp>
      <p:pic>
        <p:nvPicPr>
          <p:cNvPr id="403" name="Google Shape;403;p35"/>
          <p:cNvPicPr preferRelativeResize="0"/>
          <p:nvPr/>
        </p:nvPicPr>
        <p:blipFill>
          <a:blip r:embed="rId3">
            <a:alphaModFix/>
          </a:blip>
          <a:stretch>
            <a:fillRect/>
          </a:stretch>
        </p:blipFill>
        <p:spPr>
          <a:xfrm>
            <a:off x="1449625" y="2520550"/>
            <a:ext cx="3069500" cy="2044325"/>
          </a:xfrm>
          <a:prstGeom prst="rect">
            <a:avLst/>
          </a:prstGeom>
          <a:noFill/>
          <a:ln>
            <a:noFill/>
          </a:ln>
        </p:spPr>
      </p:pic>
      <p:pic>
        <p:nvPicPr>
          <p:cNvPr id="404" name="Google Shape;404;p35"/>
          <p:cNvPicPr preferRelativeResize="0"/>
          <p:nvPr/>
        </p:nvPicPr>
        <p:blipFill>
          <a:blip r:embed="rId4">
            <a:alphaModFix/>
          </a:blip>
          <a:stretch>
            <a:fillRect/>
          </a:stretch>
        </p:blipFill>
        <p:spPr>
          <a:xfrm>
            <a:off x="4765425" y="2520550"/>
            <a:ext cx="3253225" cy="204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Skills Developed</a:t>
            </a:r>
            <a:endParaRPr/>
          </a:p>
        </p:txBody>
      </p:sp>
      <p:pic>
        <p:nvPicPr>
          <p:cNvPr id="410" name="Google Shape;410;p36"/>
          <p:cNvPicPr preferRelativeResize="0"/>
          <p:nvPr/>
        </p:nvPicPr>
        <p:blipFill>
          <a:blip r:embed="rId3">
            <a:alphaModFix/>
          </a:blip>
          <a:stretch>
            <a:fillRect/>
          </a:stretch>
        </p:blipFill>
        <p:spPr>
          <a:xfrm flipH="1">
            <a:off x="0" y="1699052"/>
            <a:ext cx="1114601" cy="2506447"/>
          </a:xfrm>
          <a:prstGeom prst="rect">
            <a:avLst/>
          </a:prstGeom>
          <a:noFill/>
          <a:ln>
            <a:noFill/>
          </a:ln>
        </p:spPr>
      </p:pic>
      <p:sp>
        <p:nvSpPr>
          <p:cNvPr id="411" name="Google Shape;411;p36"/>
          <p:cNvSpPr txBox="1"/>
          <p:nvPr/>
        </p:nvSpPr>
        <p:spPr>
          <a:xfrm>
            <a:off x="1625400" y="1199175"/>
            <a:ext cx="5649300" cy="6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Baloo 2"/>
                <a:ea typeface="Baloo 2"/>
                <a:cs typeface="Baloo 2"/>
                <a:sym typeface="Baloo 2"/>
              </a:rPr>
              <a:t>I developed better cooking skills, cutting with the </a:t>
            </a:r>
            <a:r>
              <a:rPr lang="en" sz="2200">
                <a:solidFill>
                  <a:schemeClr val="dk1"/>
                </a:solidFill>
                <a:latin typeface="Baloo 2"/>
                <a:ea typeface="Baloo 2"/>
                <a:cs typeface="Baloo 2"/>
                <a:sym typeface="Baloo 2"/>
              </a:rPr>
              <a:t>knife, having more speed, more patience, better time perception, and have less fear, and for me something that is really important is having a steadier hand.</a:t>
            </a:r>
            <a:endParaRPr sz="2200">
              <a:solidFill>
                <a:schemeClr val="dk1"/>
              </a:solidFill>
              <a:latin typeface="Baloo 2"/>
              <a:ea typeface="Baloo 2"/>
              <a:cs typeface="Baloo 2"/>
              <a:sym typeface="Baloo 2"/>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aspect</a:t>
            </a:r>
            <a:endParaRPr/>
          </a:p>
        </p:txBody>
      </p:sp>
      <p:sp>
        <p:nvSpPr>
          <p:cNvPr id="417" name="Google Shape;417;p37"/>
          <p:cNvSpPr txBox="1"/>
          <p:nvPr/>
        </p:nvSpPr>
        <p:spPr>
          <a:xfrm>
            <a:off x="1595700" y="1206400"/>
            <a:ext cx="5952600" cy="22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Baloo 2"/>
                <a:ea typeface="Baloo 2"/>
                <a:cs typeface="Baloo 2"/>
                <a:sym typeface="Baloo 2"/>
              </a:rPr>
              <a:t>I think that you have a really </a:t>
            </a:r>
            <a:r>
              <a:rPr lang="en" sz="2200">
                <a:solidFill>
                  <a:schemeClr val="dk1"/>
                </a:solidFill>
                <a:latin typeface="Baloo 2"/>
                <a:ea typeface="Baloo 2"/>
                <a:cs typeface="Baloo 2"/>
                <a:sym typeface="Baloo 2"/>
              </a:rPr>
              <a:t>worthy</a:t>
            </a:r>
            <a:r>
              <a:rPr lang="en" sz="2200">
                <a:solidFill>
                  <a:schemeClr val="dk1"/>
                </a:solidFill>
                <a:latin typeface="Baloo 2"/>
                <a:ea typeface="Baloo 2"/>
                <a:cs typeface="Baloo 2"/>
                <a:sym typeface="Baloo 2"/>
              </a:rPr>
              <a:t> pay, but </a:t>
            </a:r>
            <a:r>
              <a:rPr lang="en" sz="2200">
                <a:solidFill>
                  <a:schemeClr val="dk1"/>
                </a:solidFill>
                <a:latin typeface="Baloo 2"/>
                <a:ea typeface="Baloo 2"/>
                <a:cs typeface="Baloo 2"/>
                <a:sym typeface="Baloo 2"/>
              </a:rPr>
              <a:t>it's</a:t>
            </a:r>
            <a:r>
              <a:rPr lang="en" sz="2200">
                <a:solidFill>
                  <a:schemeClr val="dk1"/>
                </a:solidFill>
                <a:latin typeface="Baloo 2"/>
                <a:ea typeface="Baloo 2"/>
                <a:cs typeface="Baloo 2"/>
                <a:sym typeface="Baloo 2"/>
              </a:rPr>
              <a:t> a really hard job, but i mean, is so hard, you can’t stop. If i am honest, is not my job, is very </a:t>
            </a:r>
            <a:r>
              <a:rPr lang="en" sz="2200">
                <a:solidFill>
                  <a:schemeClr val="dk1"/>
                </a:solidFill>
                <a:latin typeface="Baloo 2"/>
                <a:ea typeface="Baloo 2"/>
                <a:cs typeface="Baloo 2"/>
                <a:sym typeface="Baloo 2"/>
              </a:rPr>
              <a:t>stressful and for me it’s not worth it, but if you don’t care about the stress is a nice job because of the pay. </a:t>
            </a:r>
            <a:endParaRPr sz="2200">
              <a:solidFill>
                <a:schemeClr val="dk1"/>
              </a:solidFill>
              <a:latin typeface="Baloo 2"/>
              <a:ea typeface="Baloo 2"/>
              <a:cs typeface="Baloo 2"/>
              <a:sym typeface="Baloo 2"/>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38"/>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423" name="Google Shape;423;p38"/>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424" name="Google Shape;424;p38"/>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425" name="Google Shape;425;p38"/>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426" name="Google Shape;426;p38"/>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427" name="Google Shape;427;p38"/>
          <p:cNvPicPr preferRelativeResize="0"/>
          <p:nvPr/>
        </p:nvPicPr>
        <p:blipFill>
          <a:blip r:embed="rId8">
            <a:alphaModFix/>
          </a:blip>
          <a:stretch>
            <a:fillRect/>
          </a:stretch>
        </p:blipFill>
        <p:spPr>
          <a:xfrm flipH="1" rot="1167304">
            <a:off x="7862428" y="3082294"/>
            <a:ext cx="556999" cy="1347687"/>
          </a:xfrm>
          <a:prstGeom prst="rect">
            <a:avLst/>
          </a:prstGeom>
          <a:noFill/>
          <a:ln>
            <a:noFill/>
          </a:ln>
        </p:spPr>
      </p:pic>
      <p:pic>
        <p:nvPicPr>
          <p:cNvPr id="428" name="Google Shape;428;p38"/>
          <p:cNvPicPr preferRelativeResize="0"/>
          <p:nvPr/>
        </p:nvPicPr>
        <p:blipFill>
          <a:blip r:embed="rId6">
            <a:alphaModFix/>
          </a:blip>
          <a:stretch>
            <a:fillRect/>
          </a:stretch>
        </p:blipFill>
        <p:spPr>
          <a:xfrm flipH="1" rot="-2700148">
            <a:off x="1394681" y="4254970"/>
            <a:ext cx="364095" cy="461187"/>
          </a:xfrm>
          <a:prstGeom prst="rect">
            <a:avLst/>
          </a:prstGeom>
          <a:noFill/>
          <a:ln>
            <a:noFill/>
          </a:ln>
        </p:spPr>
      </p:pic>
      <p:pic>
        <p:nvPicPr>
          <p:cNvPr id="429" name="Google Shape;429;p38"/>
          <p:cNvPicPr preferRelativeResize="0"/>
          <p:nvPr/>
        </p:nvPicPr>
        <p:blipFill>
          <a:blip r:embed="rId9">
            <a:alphaModFix/>
          </a:blip>
          <a:stretch>
            <a:fillRect/>
          </a:stretch>
        </p:blipFill>
        <p:spPr>
          <a:xfrm>
            <a:off x="3997650" y="512981"/>
            <a:ext cx="1148700" cy="1064500"/>
          </a:xfrm>
          <a:prstGeom prst="rect">
            <a:avLst/>
          </a:prstGeom>
          <a:noFill/>
          <a:ln>
            <a:noFill/>
          </a:ln>
        </p:spPr>
      </p:pic>
      <p:sp>
        <p:nvSpPr>
          <p:cNvPr id="430" name="Google Shape;430;p38"/>
          <p:cNvSpPr txBox="1"/>
          <p:nvPr/>
        </p:nvSpPr>
        <p:spPr>
          <a:xfrm>
            <a:off x="2701775" y="1834900"/>
            <a:ext cx="38352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accent1"/>
                </a:solidFill>
                <a:latin typeface="Baloo 2"/>
                <a:ea typeface="Baloo 2"/>
                <a:cs typeface="Baloo 2"/>
                <a:sym typeface="Baloo 2"/>
              </a:rPr>
              <a:t>Career Goals</a:t>
            </a:r>
            <a:endParaRPr b="1" sz="2800">
              <a:solidFill>
                <a:schemeClr val="accent1"/>
              </a:solidFill>
              <a:latin typeface="Baloo 2"/>
              <a:ea typeface="Baloo 2"/>
              <a:cs typeface="Baloo 2"/>
              <a:sym typeface="Baloo 2"/>
            </a:endParaRPr>
          </a:p>
        </p:txBody>
      </p:sp>
      <p:sp>
        <p:nvSpPr>
          <p:cNvPr id="431" name="Google Shape;431;p38"/>
          <p:cNvSpPr txBox="1"/>
          <p:nvPr/>
        </p:nvSpPr>
        <p:spPr>
          <a:xfrm>
            <a:off x="2633075" y="2568125"/>
            <a:ext cx="3972600" cy="21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212121"/>
                </a:solidFill>
                <a:latin typeface="Baloo 2"/>
                <a:ea typeface="Baloo 2"/>
                <a:cs typeface="Baloo 2"/>
                <a:sym typeface="Baloo 2"/>
              </a:rPr>
              <a:t>My goal with this career is to open my own </a:t>
            </a:r>
            <a:r>
              <a:rPr lang="en" sz="2000">
                <a:solidFill>
                  <a:srgbClr val="212121"/>
                </a:solidFill>
                <a:latin typeface="Baloo 2"/>
                <a:ea typeface="Baloo 2"/>
                <a:cs typeface="Baloo 2"/>
                <a:sym typeface="Baloo 2"/>
              </a:rPr>
              <a:t>restaurant,  i want to be my own boss and cook my own food and unique recipes, i think i can be a freelancer by myself, and that's is my dream.</a:t>
            </a:r>
            <a:endParaRPr sz="2000">
              <a:solidFill>
                <a:srgbClr val="212121"/>
              </a:solidFill>
              <a:latin typeface="Baloo 2"/>
              <a:ea typeface="Baloo 2"/>
              <a:cs typeface="Baloo 2"/>
              <a:sym typeface="Baloo 2"/>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9"/>
          <p:cNvSpPr txBox="1"/>
          <p:nvPr>
            <p:ph type="title"/>
          </p:nvPr>
        </p:nvSpPr>
        <p:spPr>
          <a:xfrm>
            <a:off x="2347950" y="698600"/>
            <a:ext cx="4448100" cy="126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pic>
        <p:nvPicPr>
          <p:cNvPr id="437" name="Google Shape;437;p39"/>
          <p:cNvPicPr preferRelativeResize="0"/>
          <p:nvPr/>
        </p:nvPicPr>
        <p:blipFill>
          <a:blip r:embed="rId3">
            <a:alphaModFix/>
          </a:blip>
          <a:stretch>
            <a:fillRect/>
          </a:stretch>
        </p:blipFill>
        <p:spPr>
          <a:xfrm>
            <a:off x="7495505" y="-2"/>
            <a:ext cx="2014625" cy="2167358"/>
          </a:xfrm>
          <a:prstGeom prst="rect">
            <a:avLst/>
          </a:prstGeom>
          <a:noFill/>
          <a:ln>
            <a:noFill/>
          </a:ln>
        </p:spPr>
      </p:pic>
      <p:pic>
        <p:nvPicPr>
          <p:cNvPr id="438" name="Google Shape;438;p39"/>
          <p:cNvPicPr preferRelativeResize="0"/>
          <p:nvPr/>
        </p:nvPicPr>
        <p:blipFill>
          <a:blip r:embed="rId4">
            <a:alphaModFix/>
          </a:blip>
          <a:stretch>
            <a:fillRect/>
          </a:stretch>
        </p:blipFill>
        <p:spPr>
          <a:xfrm>
            <a:off x="7092675" y="3607525"/>
            <a:ext cx="817389" cy="2332450"/>
          </a:xfrm>
          <a:prstGeom prst="rect">
            <a:avLst/>
          </a:prstGeom>
          <a:noFill/>
          <a:ln>
            <a:noFill/>
          </a:ln>
        </p:spPr>
      </p:pic>
      <p:pic>
        <p:nvPicPr>
          <p:cNvPr id="439" name="Google Shape;439;p39"/>
          <p:cNvPicPr preferRelativeResize="0"/>
          <p:nvPr/>
        </p:nvPicPr>
        <p:blipFill>
          <a:blip r:embed="rId5">
            <a:alphaModFix/>
          </a:blip>
          <a:stretch>
            <a:fillRect/>
          </a:stretch>
        </p:blipFill>
        <p:spPr>
          <a:xfrm rot="8100075">
            <a:off x="7958868" y="1590706"/>
            <a:ext cx="364095" cy="461187"/>
          </a:xfrm>
          <a:prstGeom prst="rect">
            <a:avLst/>
          </a:prstGeom>
          <a:noFill/>
          <a:ln>
            <a:noFill/>
          </a:ln>
        </p:spPr>
      </p:pic>
      <p:sp>
        <p:nvSpPr>
          <p:cNvPr id="440" name="Google Shape;440;p39"/>
          <p:cNvSpPr/>
          <p:nvPr/>
        </p:nvSpPr>
        <p:spPr>
          <a:xfrm>
            <a:off x="2225000" y="4110475"/>
            <a:ext cx="4760700" cy="58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